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BF202-48BC-4F77-AD06-140B3EC89893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EB4ED-0052-4ECE-8C0A-697173DA5A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2866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10CB4-C853-4E20-A2FD-0E2B6C53763F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22B0-9001-4892-8AAC-12A8133555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019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196751"/>
            <a:ext cx="2057400" cy="460851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96751"/>
            <a:ext cx="6019800" cy="460851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6023D-E337-4130-9956-3CE43E44BCED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FD148-2B96-4C91-A401-A48A3C9C8A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59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ECC14-09F9-4BF0-AECF-23BA135445BE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02E93-9209-490B-976F-2904644581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24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F3920-3E67-4746-852A-C5B6DB51F487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BFFA1-A89D-4FFA-8D0C-7ACC50B94B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55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008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38600" cy="3888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16831"/>
            <a:ext cx="4038600" cy="3888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D11D5-DF2A-4F67-B7F2-40985D4DE280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58AF-B911-482E-953E-A3BA166A7E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88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206915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750939"/>
            <a:ext cx="4040188" cy="3054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206915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750939"/>
            <a:ext cx="4041775" cy="3054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E4C2F-3DA4-44D7-AAB3-EF95A65F7359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42394-3D07-46B0-98AB-24F5D076E5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6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A6CD-608F-4E7A-8B3B-79F61F09075A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30D54-91E5-41D1-BA14-1D0C4C5F3D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19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A53CE-2A44-4C24-83C5-6A2CAD2AFF44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55539-98DB-4DA2-86C0-3EDA9670DA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98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1233495"/>
            <a:ext cx="5111750" cy="4582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4563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BCFC1-4882-405C-A474-4A80CA1EB603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828A6-B86E-4E44-9543-40323B03B4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99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AA86A-4DF1-4749-81CC-82E94FA948A9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DBEB9-7D3C-42D3-A608-85586C6329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835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1125538"/>
            <a:ext cx="8229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2105025"/>
            <a:ext cx="8229600" cy="370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58769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D8170C-74BE-45F8-92B1-F1FFA328764A}" type="datetimeFigureOut">
              <a:rPr lang="pt-BR"/>
              <a:pPr>
                <a:defRPr/>
              </a:pPr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58769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58769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4BF32-BF28-4EAA-AFAA-7398B3818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/>
          <a:lstStyle/>
          <a:p>
            <a:r>
              <a:rPr lang="pt-BR" altLang="pt-BR" dirty="0" smtClean="0"/>
              <a:t>Projeto Interdisciplinar</a:t>
            </a:r>
            <a:br>
              <a:rPr lang="pt-BR" altLang="pt-BR" dirty="0" smtClean="0"/>
            </a:br>
            <a:r>
              <a:rPr lang="pt-BR" altLang="pt-BR" dirty="0" smtClean="0"/>
              <a:t>AGV – Guiado por Luz</a:t>
            </a:r>
            <a:endParaRPr lang="pt-BR" alt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3356992"/>
            <a:ext cx="6912768" cy="1584176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400" dirty="0" smtClean="0"/>
              <a:t>Equipe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400" dirty="0" smtClean="0"/>
              <a:t>Aluno1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400" dirty="0" smtClean="0"/>
              <a:t>Aluno2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400" dirty="0" smtClean="0"/>
              <a:t>Aluno2</a:t>
            </a:r>
            <a:r>
              <a:rPr lang="pt-BR" sz="2400" dirty="0" smtClean="0"/>
              <a:t> </a:t>
            </a:r>
            <a:endParaRPr lang="pt-BR" sz="2400" dirty="0" smtClean="0"/>
          </a:p>
        </p:txBody>
      </p:sp>
      <p:sp>
        <p:nvSpPr>
          <p:cNvPr id="4" name="Subtítulo 2"/>
          <p:cNvSpPr txBox="1">
            <a:spLocks/>
          </p:cNvSpPr>
          <p:nvPr/>
        </p:nvSpPr>
        <p:spPr bwMode="auto">
          <a:xfrm>
            <a:off x="1115616" y="5312023"/>
            <a:ext cx="6912768" cy="70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000" dirty="0" smtClean="0"/>
              <a:t>CURSO TÉCNICO EM MECATRÔNICA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000" dirty="0" smtClean="0"/>
              <a:t>SERIE / 2018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Apresen-TCC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Template-Apresen-TCC</Template>
  <TotalTime>341</TotalTime>
  <Words>13</Words>
  <Application>Microsoft Office PowerPoint</Application>
  <PresentationFormat>Apresentação na tela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Template-Apresen-TCC</vt:lpstr>
      <vt:lpstr>Projeto Interdisciplinar AGV – Guiado por Luz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Robótica e Automação: uma visão generalista</dc:title>
  <dc:creator>Paulo Henrique Cruz Pereira</dc:creator>
  <cp:lastModifiedBy>Paulo Henrique Cruz Pereira</cp:lastModifiedBy>
  <cp:revision>29</cp:revision>
  <dcterms:created xsi:type="dcterms:W3CDTF">2018-03-19T23:17:13Z</dcterms:created>
  <dcterms:modified xsi:type="dcterms:W3CDTF">2018-04-05T17:37:27Z</dcterms:modified>
</cp:coreProperties>
</file>