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1599525" cy="30600650"/>
  <p:notesSz cx="10693400" cy="15125700"/>
  <p:defaultTextStyle>
    <a:defPPr>
      <a:defRPr lang="pt-BR"/>
    </a:defPPr>
    <a:lvl1pPr marL="0" algn="l" defTabSz="1718088" rtl="0" eaLnBrk="1" latinLnBrk="0" hangingPunct="1">
      <a:defRPr sz="3382" kern="1200">
        <a:solidFill>
          <a:schemeClr val="tx1"/>
        </a:solidFill>
        <a:latin typeface="+mn-lt"/>
        <a:ea typeface="+mn-ea"/>
        <a:cs typeface="+mn-cs"/>
      </a:defRPr>
    </a:lvl1pPr>
    <a:lvl2pPr marL="859044" algn="l" defTabSz="1718088" rtl="0" eaLnBrk="1" latinLnBrk="0" hangingPunct="1">
      <a:defRPr sz="3382" kern="1200">
        <a:solidFill>
          <a:schemeClr val="tx1"/>
        </a:solidFill>
        <a:latin typeface="+mn-lt"/>
        <a:ea typeface="+mn-ea"/>
        <a:cs typeface="+mn-cs"/>
      </a:defRPr>
    </a:lvl2pPr>
    <a:lvl3pPr marL="1718088" algn="l" defTabSz="1718088" rtl="0" eaLnBrk="1" latinLnBrk="0" hangingPunct="1">
      <a:defRPr sz="3382" kern="1200">
        <a:solidFill>
          <a:schemeClr val="tx1"/>
        </a:solidFill>
        <a:latin typeface="+mn-lt"/>
        <a:ea typeface="+mn-ea"/>
        <a:cs typeface="+mn-cs"/>
      </a:defRPr>
    </a:lvl3pPr>
    <a:lvl4pPr marL="2577131" algn="l" defTabSz="1718088" rtl="0" eaLnBrk="1" latinLnBrk="0" hangingPunct="1">
      <a:defRPr sz="3382" kern="1200">
        <a:solidFill>
          <a:schemeClr val="tx1"/>
        </a:solidFill>
        <a:latin typeface="+mn-lt"/>
        <a:ea typeface="+mn-ea"/>
        <a:cs typeface="+mn-cs"/>
      </a:defRPr>
    </a:lvl4pPr>
    <a:lvl5pPr marL="3436174" algn="l" defTabSz="1718088" rtl="0" eaLnBrk="1" latinLnBrk="0" hangingPunct="1">
      <a:defRPr sz="3382" kern="1200">
        <a:solidFill>
          <a:schemeClr val="tx1"/>
        </a:solidFill>
        <a:latin typeface="+mn-lt"/>
        <a:ea typeface="+mn-ea"/>
        <a:cs typeface="+mn-cs"/>
      </a:defRPr>
    </a:lvl5pPr>
    <a:lvl6pPr marL="4295218" algn="l" defTabSz="1718088" rtl="0" eaLnBrk="1" latinLnBrk="0" hangingPunct="1">
      <a:defRPr sz="3382" kern="1200">
        <a:solidFill>
          <a:schemeClr val="tx1"/>
        </a:solidFill>
        <a:latin typeface="+mn-lt"/>
        <a:ea typeface="+mn-ea"/>
        <a:cs typeface="+mn-cs"/>
      </a:defRPr>
    </a:lvl6pPr>
    <a:lvl7pPr marL="5154262" algn="l" defTabSz="1718088" rtl="0" eaLnBrk="1" latinLnBrk="0" hangingPunct="1">
      <a:defRPr sz="3382" kern="1200">
        <a:solidFill>
          <a:schemeClr val="tx1"/>
        </a:solidFill>
        <a:latin typeface="+mn-lt"/>
        <a:ea typeface="+mn-ea"/>
        <a:cs typeface="+mn-cs"/>
      </a:defRPr>
    </a:lvl7pPr>
    <a:lvl8pPr marL="6013306" algn="l" defTabSz="1718088" rtl="0" eaLnBrk="1" latinLnBrk="0" hangingPunct="1">
      <a:defRPr sz="3382" kern="1200">
        <a:solidFill>
          <a:schemeClr val="tx1"/>
        </a:solidFill>
        <a:latin typeface="+mn-lt"/>
        <a:ea typeface="+mn-ea"/>
        <a:cs typeface="+mn-cs"/>
      </a:defRPr>
    </a:lvl8pPr>
    <a:lvl9pPr marL="6872349" algn="l" defTabSz="1718088" rtl="0" eaLnBrk="1" latinLnBrk="0" hangingPunct="1">
      <a:defRPr sz="33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26" userDrawn="1">
          <p15:clr>
            <a:srgbClr val="A4A3A4"/>
          </p15:clr>
        </p15:guide>
        <p15:guide id="2" pos="43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6D8"/>
    <a:srgbClr val="C0392B"/>
    <a:srgbClr val="43A8C2"/>
    <a:srgbClr val="37A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756" y="-6576"/>
      </p:cViewPr>
      <p:guideLst>
        <p:guide orient="horz" pos="5826"/>
        <p:guide pos="43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7348200" y="29627711"/>
            <a:ext cx="6915952" cy="52724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80616" y="29627711"/>
            <a:ext cx="4970840" cy="52724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5560893" y="29627711"/>
            <a:ext cx="4970840" cy="52724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m 82">
            <a:extLst>
              <a:ext uri="{FF2B5EF4-FFF2-40B4-BE49-F238E27FC236}">
                <a16:creationId xmlns:a16="http://schemas.microsoft.com/office/drawing/2014/main" id="{23D5A1C2-23A5-5069-4091-DDBAC876DC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750" t="15132" r="3122" b="23782"/>
          <a:stretch/>
        </p:blipFill>
        <p:spPr>
          <a:xfrm>
            <a:off x="-16656" y="5586565"/>
            <a:ext cx="21609385" cy="9999959"/>
          </a:xfrm>
          <a:prstGeom prst="rect">
            <a:avLst/>
          </a:prstGeom>
        </p:spPr>
      </p:pic>
      <p:pic>
        <p:nvPicPr>
          <p:cNvPr id="82" name="Imagem 81">
            <a:extLst>
              <a:ext uri="{FF2B5EF4-FFF2-40B4-BE49-F238E27FC236}">
                <a16:creationId xmlns:a16="http://schemas.microsoft.com/office/drawing/2014/main" id="{5272454E-5FCD-66D7-FB90-6D032E83A1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750" t="15132" r="3122" b="58556"/>
          <a:stretch/>
        </p:blipFill>
        <p:spPr>
          <a:xfrm>
            <a:off x="2393" y="-20567"/>
            <a:ext cx="21609385" cy="5935149"/>
          </a:xfrm>
          <a:prstGeom prst="rect">
            <a:avLst/>
          </a:prstGeom>
        </p:spPr>
      </p:pic>
      <p:pic>
        <p:nvPicPr>
          <p:cNvPr id="75" name="Imagem 74">
            <a:extLst>
              <a:ext uri="{FF2B5EF4-FFF2-40B4-BE49-F238E27FC236}">
                <a16:creationId xmlns:a16="http://schemas.microsoft.com/office/drawing/2014/main" id="{A752E454-D268-E77D-1572-DDF79D330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750" t="15133" r="3122" b="45115"/>
          <a:stretch/>
        </p:blipFill>
        <p:spPr>
          <a:xfrm>
            <a:off x="-16656" y="19519414"/>
            <a:ext cx="21609385" cy="8912727"/>
          </a:xfrm>
          <a:prstGeom prst="rect">
            <a:avLst/>
          </a:prstGeom>
        </p:spPr>
      </p:pic>
      <p:pic>
        <p:nvPicPr>
          <p:cNvPr id="74" name="Imagem 73">
            <a:extLst>
              <a:ext uri="{FF2B5EF4-FFF2-40B4-BE49-F238E27FC236}">
                <a16:creationId xmlns:a16="http://schemas.microsoft.com/office/drawing/2014/main" id="{3203E6AC-7696-DCE4-801A-7C29A9EC9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750" t="15132" r="3122" b="23782"/>
          <a:stretch/>
        </p:blipFill>
        <p:spPr>
          <a:xfrm>
            <a:off x="-4932" y="9592997"/>
            <a:ext cx="21609385" cy="9999959"/>
          </a:xfrm>
          <a:prstGeom prst="rect">
            <a:avLst/>
          </a:prstGeom>
        </p:spPr>
      </p:pic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CFB4C9F0-275E-B1CD-7AF8-6733C9805342}"/>
              </a:ext>
            </a:extLst>
          </p:cNvPr>
          <p:cNvSpPr/>
          <p:nvPr userDrawn="1"/>
        </p:nvSpPr>
        <p:spPr>
          <a:xfrm>
            <a:off x="1457358" y="5715463"/>
            <a:ext cx="18761386" cy="21262440"/>
          </a:xfrm>
          <a:prstGeom prst="roundRect">
            <a:avLst>
              <a:gd name="adj" fmla="val 204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382"/>
          </a:p>
        </p:txBody>
      </p:sp>
      <p:sp>
        <p:nvSpPr>
          <p:cNvPr id="18" name="bg object 18"/>
          <p:cNvSpPr/>
          <p:nvPr/>
        </p:nvSpPr>
        <p:spPr>
          <a:xfrm>
            <a:off x="10105858" y="3622748"/>
            <a:ext cx="300136" cy="57810"/>
          </a:xfrm>
          <a:custGeom>
            <a:avLst/>
            <a:gdLst/>
            <a:ahLst/>
            <a:cxnLst/>
            <a:rect l="l" t="t" r="r" b="b"/>
            <a:pathLst>
              <a:path w="148589" h="28575">
                <a:moveTo>
                  <a:pt x="13970" y="12700"/>
                </a:moveTo>
                <a:lnTo>
                  <a:pt x="0" y="12700"/>
                </a:lnTo>
                <a:lnTo>
                  <a:pt x="0" y="15875"/>
                </a:lnTo>
                <a:lnTo>
                  <a:pt x="13970" y="15875"/>
                </a:lnTo>
                <a:lnTo>
                  <a:pt x="13970" y="12700"/>
                </a:lnTo>
                <a:close/>
              </a:path>
              <a:path w="148589" h="28575">
                <a:moveTo>
                  <a:pt x="33655" y="12700"/>
                </a:moveTo>
                <a:lnTo>
                  <a:pt x="19685" y="12700"/>
                </a:lnTo>
                <a:lnTo>
                  <a:pt x="19685" y="15875"/>
                </a:lnTo>
                <a:lnTo>
                  <a:pt x="33655" y="15875"/>
                </a:lnTo>
                <a:lnTo>
                  <a:pt x="33655" y="12700"/>
                </a:lnTo>
                <a:close/>
              </a:path>
              <a:path w="148589" h="28575">
                <a:moveTo>
                  <a:pt x="51223" y="1905"/>
                </a:moveTo>
                <a:lnTo>
                  <a:pt x="46989" y="1905"/>
                </a:lnTo>
                <a:lnTo>
                  <a:pt x="48260" y="2540"/>
                </a:lnTo>
                <a:lnTo>
                  <a:pt x="49530" y="3809"/>
                </a:lnTo>
                <a:lnTo>
                  <a:pt x="49530" y="8255"/>
                </a:lnTo>
                <a:lnTo>
                  <a:pt x="47625" y="10794"/>
                </a:lnTo>
                <a:lnTo>
                  <a:pt x="40639" y="18415"/>
                </a:lnTo>
                <a:lnTo>
                  <a:pt x="39370" y="19684"/>
                </a:lnTo>
                <a:lnTo>
                  <a:pt x="39370" y="20955"/>
                </a:lnTo>
                <a:lnTo>
                  <a:pt x="40639" y="22225"/>
                </a:lnTo>
                <a:lnTo>
                  <a:pt x="52070" y="22225"/>
                </a:lnTo>
                <a:lnTo>
                  <a:pt x="52070" y="20955"/>
                </a:lnTo>
                <a:lnTo>
                  <a:pt x="52705" y="19684"/>
                </a:lnTo>
                <a:lnTo>
                  <a:pt x="52705" y="19050"/>
                </a:lnTo>
                <a:lnTo>
                  <a:pt x="43180" y="19050"/>
                </a:lnTo>
                <a:lnTo>
                  <a:pt x="50800" y="11430"/>
                </a:lnTo>
                <a:lnTo>
                  <a:pt x="52070" y="8255"/>
                </a:lnTo>
                <a:lnTo>
                  <a:pt x="52070" y="2540"/>
                </a:lnTo>
                <a:lnTo>
                  <a:pt x="51223" y="1905"/>
                </a:lnTo>
                <a:close/>
              </a:path>
              <a:path w="148589" h="28575">
                <a:moveTo>
                  <a:pt x="52070" y="17780"/>
                </a:moveTo>
                <a:lnTo>
                  <a:pt x="50800" y="17780"/>
                </a:lnTo>
                <a:lnTo>
                  <a:pt x="50164" y="18415"/>
                </a:lnTo>
                <a:lnTo>
                  <a:pt x="50164" y="19050"/>
                </a:lnTo>
                <a:lnTo>
                  <a:pt x="52705" y="19050"/>
                </a:lnTo>
                <a:lnTo>
                  <a:pt x="52705" y="18415"/>
                </a:lnTo>
                <a:lnTo>
                  <a:pt x="52070" y="17780"/>
                </a:lnTo>
                <a:close/>
              </a:path>
              <a:path w="148589" h="28575">
                <a:moveTo>
                  <a:pt x="48260" y="0"/>
                </a:moveTo>
                <a:lnTo>
                  <a:pt x="44450" y="0"/>
                </a:lnTo>
                <a:lnTo>
                  <a:pt x="42545" y="634"/>
                </a:lnTo>
                <a:lnTo>
                  <a:pt x="41275" y="1269"/>
                </a:lnTo>
                <a:lnTo>
                  <a:pt x="40639" y="2540"/>
                </a:lnTo>
                <a:lnTo>
                  <a:pt x="40639" y="5080"/>
                </a:lnTo>
                <a:lnTo>
                  <a:pt x="41275" y="5715"/>
                </a:lnTo>
                <a:lnTo>
                  <a:pt x="41910" y="5715"/>
                </a:lnTo>
                <a:lnTo>
                  <a:pt x="42545" y="5080"/>
                </a:lnTo>
                <a:lnTo>
                  <a:pt x="42545" y="4444"/>
                </a:lnTo>
                <a:lnTo>
                  <a:pt x="43180" y="3175"/>
                </a:lnTo>
                <a:lnTo>
                  <a:pt x="43814" y="3175"/>
                </a:lnTo>
                <a:lnTo>
                  <a:pt x="45085" y="2540"/>
                </a:lnTo>
                <a:lnTo>
                  <a:pt x="45720" y="1905"/>
                </a:lnTo>
                <a:lnTo>
                  <a:pt x="51223" y="1905"/>
                </a:lnTo>
                <a:lnTo>
                  <a:pt x="49530" y="634"/>
                </a:lnTo>
                <a:lnTo>
                  <a:pt x="48260" y="0"/>
                </a:lnTo>
                <a:close/>
              </a:path>
              <a:path w="148589" h="28575">
                <a:moveTo>
                  <a:pt x="71755" y="0"/>
                </a:moveTo>
                <a:lnTo>
                  <a:pt x="67310" y="0"/>
                </a:lnTo>
                <a:lnTo>
                  <a:pt x="66039" y="1905"/>
                </a:lnTo>
                <a:lnTo>
                  <a:pt x="65405" y="3809"/>
                </a:lnTo>
                <a:lnTo>
                  <a:pt x="65405" y="10794"/>
                </a:lnTo>
                <a:lnTo>
                  <a:pt x="64770" y="12065"/>
                </a:lnTo>
                <a:lnTo>
                  <a:pt x="61595" y="12700"/>
                </a:lnTo>
                <a:lnTo>
                  <a:pt x="61595" y="15240"/>
                </a:lnTo>
                <a:lnTo>
                  <a:pt x="62230" y="15240"/>
                </a:lnTo>
                <a:lnTo>
                  <a:pt x="63500" y="15875"/>
                </a:lnTo>
                <a:lnTo>
                  <a:pt x="64770" y="15875"/>
                </a:lnTo>
                <a:lnTo>
                  <a:pt x="65405" y="17144"/>
                </a:lnTo>
                <a:lnTo>
                  <a:pt x="65405" y="24130"/>
                </a:lnTo>
                <a:lnTo>
                  <a:pt x="66039" y="26034"/>
                </a:lnTo>
                <a:lnTo>
                  <a:pt x="67310" y="27940"/>
                </a:lnTo>
                <a:lnTo>
                  <a:pt x="68580" y="28575"/>
                </a:lnTo>
                <a:lnTo>
                  <a:pt x="71120" y="28575"/>
                </a:lnTo>
                <a:lnTo>
                  <a:pt x="71755" y="27940"/>
                </a:lnTo>
                <a:lnTo>
                  <a:pt x="71755" y="26669"/>
                </a:lnTo>
                <a:lnTo>
                  <a:pt x="71120" y="26034"/>
                </a:lnTo>
                <a:lnTo>
                  <a:pt x="70485" y="26034"/>
                </a:lnTo>
                <a:lnTo>
                  <a:pt x="69214" y="25400"/>
                </a:lnTo>
                <a:lnTo>
                  <a:pt x="68580" y="25400"/>
                </a:lnTo>
                <a:lnTo>
                  <a:pt x="67945" y="24765"/>
                </a:lnTo>
                <a:lnTo>
                  <a:pt x="67945" y="16509"/>
                </a:lnTo>
                <a:lnTo>
                  <a:pt x="67310" y="15240"/>
                </a:lnTo>
                <a:lnTo>
                  <a:pt x="66039" y="14605"/>
                </a:lnTo>
                <a:lnTo>
                  <a:pt x="65405" y="13969"/>
                </a:lnTo>
                <a:lnTo>
                  <a:pt x="66039" y="13969"/>
                </a:lnTo>
                <a:lnTo>
                  <a:pt x="67310" y="13334"/>
                </a:lnTo>
                <a:lnTo>
                  <a:pt x="67945" y="11430"/>
                </a:lnTo>
                <a:lnTo>
                  <a:pt x="67945" y="3809"/>
                </a:lnTo>
                <a:lnTo>
                  <a:pt x="69214" y="2540"/>
                </a:lnTo>
                <a:lnTo>
                  <a:pt x="71120" y="2540"/>
                </a:lnTo>
                <a:lnTo>
                  <a:pt x="71755" y="1905"/>
                </a:lnTo>
                <a:lnTo>
                  <a:pt x="71755" y="0"/>
                </a:lnTo>
                <a:close/>
              </a:path>
              <a:path w="148589" h="28575">
                <a:moveTo>
                  <a:pt x="105410" y="0"/>
                </a:moveTo>
                <a:lnTo>
                  <a:pt x="100964" y="0"/>
                </a:lnTo>
                <a:lnTo>
                  <a:pt x="100964" y="1905"/>
                </a:lnTo>
                <a:lnTo>
                  <a:pt x="101600" y="1905"/>
                </a:lnTo>
                <a:lnTo>
                  <a:pt x="102235" y="2540"/>
                </a:lnTo>
                <a:lnTo>
                  <a:pt x="103505" y="2540"/>
                </a:lnTo>
                <a:lnTo>
                  <a:pt x="104139" y="3175"/>
                </a:lnTo>
                <a:lnTo>
                  <a:pt x="104139" y="10159"/>
                </a:lnTo>
                <a:lnTo>
                  <a:pt x="104775" y="11430"/>
                </a:lnTo>
                <a:lnTo>
                  <a:pt x="105410" y="13334"/>
                </a:lnTo>
                <a:lnTo>
                  <a:pt x="106045" y="13969"/>
                </a:lnTo>
                <a:lnTo>
                  <a:pt x="107314" y="13969"/>
                </a:lnTo>
                <a:lnTo>
                  <a:pt x="106045" y="14605"/>
                </a:lnTo>
                <a:lnTo>
                  <a:pt x="105410" y="15240"/>
                </a:lnTo>
                <a:lnTo>
                  <a:pt x="104139" y="17780"/>
                </a:lnTo>
                <a:lnTo>
                  <a:pt x="104139" y="24765"/>
                </a:lnTo>
                <a:lnTo>
                  <a:pt x="103505" y="25400"/>
                </a:lnTo>
                <a:lnTo>
                  <a:pt x="101600" y="26034"/>
                </a:lnTo>
                <a:lnTo>
                  <a:pt x="100964" y="26669"/>
                </a:lnTo>
                <a:lnTo>
                  <a:pt x="100964" y="27940"/>
                </a:lnTo>
                <a:lnTo>
                  <a:pt x="101600" y="28575"/>
                </a:lnTo>
                <a:lnTo>
                  <a:pt x="104139" y="28575"/>
                </a:lnTo>
                <a:lnTo>
                  <a:pt x="105410" y="27940"/>
                </a:lnTo>
                <a:lnTo>
                  <a:pt x="106680" y="26034"/>
                </a:lnTo>
                <a:lnTo>
                  <a:pt x="107314" y="24130"/>
                </a:lnTo>
                <a:lnTo>
                  <a:pt x="107314" y="17144"/>
                </a:lnTo>
                <a:lnTo>
                  <a:pt x="107950" y="15875"/>
                </a:lnTo>
                <a:lnTo>
                  <a:pt x="110489" y="15240"/>
                </a:lnTo>
                <a:lnTo>
                  <a:pt x="111125" y="14605"/>
                </a:lnTo>
                <a:lnTo>
                  <a:pt x="111125" y="12700"/>
                </a:lnTo>
                <a:lnTo>
                  <a:pt x="110489" y="12700"/>
                </a:lnTo>
                <a:lnTo>
                  <a:pt x="107950" y="12065"/>
                </a:lnTo>
                <a:lnTo>
                  <a:pt x="107314" y="10794"/>
                </a:lnTo>
                <a:lnTo>
                  <a:pt x="107314" y="3809"/>
                </a:lnTo>
                <a:lnTo>
                  <a:pt x="106680" y="1905"/>
                </a:lnTo>
                <a:lnTo>
                  <a:pt x="105410" y="0"/>
                </a:lnTo>
                <a:close/>
              </a:path>
              <a:path w="148589" h="28575">
                <a:moveTo>
                  <a:pt x="148589" y="17144"/>
                </a:moveTo>
                <a:lnTo>
                  <a:pt x="144145" y="17144"/>
                </a:lnTo>
                <a:lnTo>
                  <a:pt x="141605" y="26034"/>
                </a:lnTo>
                <a:lnTo>
                  <a:pt x="141605" y="26669"/>
                </a:lnTo>
                <a:lnTo>
                  <a:pt x="142239" y="26669"/>
                </a:lnTo>
                <a:lnTo>
                  <a:pt x="142239" y="27305"/>
                </a:lnTo>
                <a:lnTo>
                  <a:pt x="144145" y="27305"/>
                </a:lnTo>
                <a:lnTo>
                  <a:pt x="148589" y="17780"/>
                </a:lnTo>
                <a:lnTo>
                  <a:pt x="148589" y="17144"/>
                </a:lnTo>
                <a:close/>
              </a:path>
              <a:path w="148589" h="28575">
                <a:moveTo>
                  <a:pt x="146685" y="6350"/>
                </a:moveTo>
                <a:lnTo>
                  <a:pt x="144780" y="6350"/>
                </a:lnTo>
                <a:lnTo>
                  <a:pt x="142875" y="8255"/>
                </a:lnTo>
                <a:lnTo>
                  <a:pt x="142875" y="11430"/>
                </a:lnTo>
                <a:lnTo>
                  <a:pt x="144145" y="12700"/>
                </a:lnTo>
                <a:lnTo>
                  <a:pt x="147320" y="12700"/>
                </a:lnTo>
                <a:lnTo>
                  <a:pt x="148589" y="11430"/>
                </a:lnTo>
                <a:lnTo>
                  <a:pt x="148589" y="8255"/>
                </a:lnTo>
                <a:lnTo>
                  <a:pt x="146685" y="6350"/>
                </a:lnTo>
                <a:close/>
              </a:path>
            </a:pathLst>
          </a:custGeom>
          <a:solidFill>
            <a:srgbClr val="304855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22" name="bg object 22"/>
          <p:cNvSpPr/>
          <p:nvPr/>
        </p:nvSpPr>
        <p:spPr>
          <a:xfrm>
            <a:off x="15571153" y="4020993"/>
            <a:ext cx="171872" cy="44963"/>
          </a:xfrm>
          <a:custGeom>
            <a:avLst/>
            <a:gdLst/>
            <a:ahLst/>
            <a:cxnLst/>
            <a:rect l="l" t="t" r="r" b="b"/>
            <a:pathLst>
              <a:path w="85090" h="22225">
                <a:moveTo>
                  <a:pt x="9101" y="1905"/>
                </a:moveTo>
                <a:lnTo>
                  <a:pt x="6350" y="1905"/>
                </a:lnTo>
                <a:lnTo>
                  <a:pt x="6984" y="2540"/>
                </a:lnTo>
                <a:lnTo>
                  <a:pt x="7620" y="3809"/>
                </a:lnTo>
                <a:lnTo>
                  <a:pt x="8254" y="4444"/>
                </a:lnTo>
                <a:lnTo>
                  <a:pt x="8254" y="6350"/>
                </a:lnTo>
                <a:lnTo>
                  <a:pt x="6984" y="8890"/>
                </a:lnTo>
                <a:lnTo>
                  <a:pt x="0" y="15875"/>
                </a:lnTo>
                <a:lnTo>
                  <a:pt x="0" y="16509"/>
                </a:lnTo>
                <a:lnTo>
                  <a:pt x="1270" y="17780"/>
                </a:lnTo>
                <a:lnTo>
                  <a:pt x="9525" y="17780"/>
                </a:lnTo>
                <a:lnTo>
                  <a:pt x="10159" y="17144"/>
                </a:lnTo>
                <a:lnTo>
                  <a:pt x="10159" y="15240"/>
                </a:lnTo>
                <a:lnTo>
                  <a:pt x="3175" y="15240"/>
                </a:lnTo>
                <a:lnTo>
                  <a:pt x="8890" y="9525"/>
                </a:lnTo>
                <a:lnTo>
                  <a:pt x="10159" y="6984"/>
                </a:lnTo>
                <a:lnTo>
                  <a:pt x="10159" y="3809"/>
                </a:lnTo>
                <a:lnTo>
                  <a:pt x="9525" y="2540"/>
                </a:lnTo>
                <a:lnTo>
                  <a:pt x="9101" y="1905"/>
                </a:lnTo>
                <a:close/>
              </a:path>
              <a:path w="85090" h="22225">
                <a:moveTo>
                  <a:pt x="9525" y="13969"/>
                </a:moveTo>
                <a:lnTo>
                  <a:pt x="8890" y="14605"/>
                </a:lnTo>
                <a:lnTo>
                  <a:pt x="8890" y="15240"/>
                </a:lnTo>
                <a:lnTo>
                  <a:pt x="10159" y="15240"/>
                </a:lnTo>
                <a:lnTo>
                  <a:pt x="10159" y="14605"/>
                </a:lnTo>
                <a:lnTo>
                  <a:pt x="9525" y="13969"/>
                </a:lnTo>
                <a:close/>
              </a:path>
              <a:path w="85090" h="22225">
                <a:moveTo>
                  <a:pt x="6984" y="0"/>
                </a:moveTo>
                <a:lnTo>
                  <a:pt x="4445" y="0"/>
                </a:lnTo>
                <a:lnTo>
                  <a:pt x="3809" y="634"/>
                </a:lnTo>
                <a:lnTo>
                  <a:pt x="2540" y="1269"/>
                </a:lnTo>
                <a:lnTo>
                  <a:pt x="1904" y="1269"/>
                </a:lnTo>
                <a:lnTo>
                  <a:pt x="634" y="2540"/>
                </a:lnTo>
                <a:lnTo>
                  <a:pt x="634" y="3809"/>
                </a:lnTo>
                <a:lnTo>
                  <a:pt x="1270" y="3809"/>
                </a:lnTo>
                <a:lnTo>
                  <a:pt x="1270" y="4444"/>
                </a:lnTo>
                <a:lnTo>
                  <a:pt x="2540" y="4444"/>
                </a:lnTo>
                <a:lnTo>
                  <a:pt x="2540" y="3809"/>
                </a:lnTo>
                <a:lnTo>
                  <a:pt x="4445" y="1905"/>
                </a:lnTo>
                <a:lnTo>
                  <a:pt x="9101" y="1905"/>
                </a:lnTo>
                <a:lnTo>
                  <a:pt x="8254" y="634"/>
                </a:lnTo>
                <a:lnTo>
                  <a:pt x="6984" y="0"/>
                </a:lnTo>
                <a:close/>
              </a:path>
              <a:path w="85090" h="22225">
                <a:moveTo>
                  <a:pt x="24765" y="0"/>
                </a:moveTo>
                <a:lnTo>
                  <a:pt x="22859" y="0"/>
                </a:lnTo>
                <a:lnTo>
                  <a:pt x="21590" y="634"/>
                </a:lnTo>
                <a:lnTo>
                  <a:pt x="20320" y="3175"/>
                </a:lnTo>
                <a:lnTo>
                  <a:pt x="20320" y="8890"/>
                </a:lnTo>
                <a:lnTo>
                  <a:pt x="19684" y="10159"/>
                </a:lnTo>
                <a:lnTo>
                  <a:pt x="17779" y="10159"/>
                </a:lnTo>
                <a:lnTo>
                  <a:pt x="17145" y="10794"/>
                </a:lnTo>
                <a:lnTo>
                  <a:pt x="17145" y="12065"/>
                </a:lnTo>
                <a:lnTo>
                  <a:pt x="17779" y="12065"/>
                </a:lnTo>
                <a:lnTo>
                  <a:pt x="19050" y="12700"/>
                </a:lnTo>
                <a:lnTo>
                  <a:pt x="19684" y="12700"/>
                </a:lnTo>
                <a:lnTo>
                  <a:pt x="20320" y="13969"/>
                </a:lnTo>
                <a:lnTo>
                  <a:pt x="20320" y="19050"/>
                </a:lnTo>
                <a:lnTo>
                  <a:pt x="20954" y="20319"/>
                </a:lnTo>
                <a:lnTo>
                  <a:pt x="21590" y="22225"/>
                </a:lnTo>
                <a:lnTo>
                  <a:pt x="24765" y="22225"/>
                </a:lnTo>
                <a:lnTo>
                  <a:pt x="25400" y="21590"/>
                </a:lnTo>
                <a:lnTo>
                  <a:pt x="25400" y="20955"/>
                </a:lnTo>
                <a:lnTo>
                  <a:pt x="24765" y="20319"/>
                </a:lnTo>
                <a:lnTo>
                  <a:pt x="22859" y="20319"/>
                </a:lnTo>
                <a:lnTo>
                  <a:pt x="22225" y="19684"/>
                </a:lnTo>
                <a:lnTo>
                  <a:pt x="22225" y="13334"/>
                </a:lnTo>
                <a:lnTo>
                  <a:pt x="21590" y="12065"/>
                </a:lnTo>
                <a:lnTo>
                  <a:pt x="20954" y="11430"/>
                </a:lnTo>
                <a:lnTo>
                  <a:pt x="20320" y="11430"/>
                </a:lnTo>
                <a:lnTo>
                  <a:pt x="20954" y="10794"/>
                </a:lnTo>
                <a:lnTo>
                  <a:pt x="21590" y="10794"/>
                </a:lnTo>
                <a:lnTo>
                  <a:pt x="22225" y="9525"/>
                </a:lnTo>
                <a:lnTo>
                  <a:pt x="22225" y="3175"/>
                </a:lnTo>
                <a:lnTo>
                  <a:pt x="22859" y="2540"/>
                </a:lnTo>
                <a:lnTo>
                  <a:pt x="23495" y="2540"/>
                </a:lnTo>
                <a:lnTo>
                  <a:pt x="24765" y="1905"/>
                </a:lnTo>
                <a:lnTo>
                  <a:pt x="25400" y="1905"/>
                </a:lnTo>
                <a:lnTo>
                  <a:pt x="25400" y="634"/>
                </a:lnTo>
                <a:lnTo>
                  <a:pt x="24765" y="634"/>
                </a:lnTo>
                <a:lnTo>
                  <a:pt x="24765" y="0"/>
                </a:lnTo>
                <a:close/>
              </a:path>
              <a:path w="85090" h="22225">
                <a:moveTo>
                  <a:pt x="50165" y="0"/>
                </a:moveTo>
                <a:lnTo>
                  <a:pt x="48259" y="0"/>
                </a:lnTo>
                <a:lnTo>
                  <a:pt x="48259" y="1905"/>
                </a:lnTo>
                <a:lnTo>
                  <a:pt x="48895" y="1905"/>
                </a:lnTo>
                <a:lnTo>
                  <a:pt x="50165" y="2540"/>
                </a:lnTo>
                <a:lnTo>
                  <a:pt x="50800" y="3175"/>
                </a:lnTo>
                <a:lnTo>
                  <a:pt x="50800" y="9525"/>
                </a:lnTo>
                <a:lnTo>
                  <a:pt x="51434" y="10794"/>
                </a:lnTo>
                <a:lnTo>
                  <a:pt x="52070" y="10794"/>
                </a:lnTo>
                <a:lnTo>
                  <a:pt x="52704" y="11430"/>
                </a:lnTo>
                <a:lnTo>
                  <a:pt x="52070" y="11430"/>
                </a:lnTo>
                <a:lnTo>
                  <a:pt x="51434" y="12065"/>
                </a:lnTo>
                <a:lnTo>
                  <a:pt x="50800" y="13334"/>
                </a:lnTo>
                <a:lnTo>
                  <a:pt x="50800" y="19684"/>
                </a:lnTo>
                <a:lnTo>
                  <a:pt x="50165" y="20319"/>
                </a:lnTo>
                <a:lnTo>
                  <a:pt x="48259" y="20319"/>
                </a:lnTo>
                <a:lnTo>
                  <a:pt x="48259" y="22225"/>
                </a:lnTo>
                <a:lnTo>
                  <a:pt x="51434" y="22225"/>
                </a:lnTo>
                <a:lnTo>
                  <a:pt x="52704" y="20319"/>
                </a:lnTo>
                <a:lnTo>
                  <a:pt x="52704" y="13969"/>
                </a:lnTo>
                <a:lnTo>
                  <a:pt x="53340" y="12700"/>
                </a:lnTo>
                <a:lnTo>
                  <a:pt x="55245" y="12065"/>
                </a:lnTo>
                <a:lnTo>
                  <a:pt x="55879" y="12065"/>
                </a:lnTo>
                <a:lnTo>
                  <a:pt x="55879" y="10794"/>
                </a:lnTo>
                <a:lnTo>
                  <a:pt x="55245" y="10159"/>
                </a:lnTo>
                <a:lnTo>
                  <a:pt x="53340" y="10159"/>
                </a:lnTo>
                <a:lnTo>
                  <a:pt x="52704" y="8890"/>
                </a:lnTo>
                <a:lnTo>
                  <a:pt x="52704" y="1905"/>
                </a:lnTo>
                <a:lnTo>
                  <a:pt x="51434" y="634"/>
                </a:lnTo>
                <a:lnTo>
                  <a:pt x="50165" y="0"/>
                </a:lnTo>
                <a:close/>
              </a:path>
              <a:path w="85090" h="22225">
                <a:moveTo>
                  <a:pt x="84454" y="13334"/>
                </a:moveTo>
                <a:lnTo>
                  <a:pt x="81279" y="13334"/>
                </a:lnTo>
                <a:lnTo>
                  <a:pt x="81279" y="13969"/>
                </a:lnTo>
                <a:lnTo>
                  <a:pt x="80009" y="20955"/>
                </a:lnTo>
                <a:lnTo>
                  <a:pt x="80009" y="21590"/>
                </a:lnTo>
                <a:lnTo>
                  <a:pt x="81279" y="21590"/>
                </a:lnTo>
                <a:lnTo>
                  <a:pt x="84454" y="13969"/>
                </a:lnTo>
                <a:lnTo>
                  <a:pt x="84454" y="13334"/>
                </a:lnTo>
                <a:close/>
              </a:path>
              <a:path w="85090" h="22225">
                <a:moveTo>
                  <a:pt x="83820" y="5715"/>
                </a:moveTo>
                <a:lnTo>
                  <a:pt x="81279" y="5715"/>
                </a:lnTo>
                <a:lnTo>
                  <a:pt x="80009" y="6984"/>
                </a:lnTo>
                <a:lnTo>
                  <a:pt x="80009" y="8890"/>
                </a:lnTo>
                <a:lnTo>
                  <a:pt x="80645" y="8890"/>
                </a:lnTo>
                <a:lnTo>
                  <a:pt x="81279" y="10159"/>
                </a:lnTo>
                <a:lnTo>
                  <a:pt x="83820" y="10159"/>
                </a:lnTo>
                <a:lnTo>
                  <a:pt x="85090" y="8890"/>
                </a:lnTo>
                <a:lnTo>
                  <a:pt x="85090" y="6350"/>
                </a:lnTo>
                <a:lnTo>
                  <a:pt x="83820" y="5715"/>
                </a:lnTo>
                <a:close/>
              </a:path>
            </a:pathLst>
          </a:custGeom>
          <a:solidFill>
            <a:srgbClr val="304855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30" name="bg object 30"/>
          <p:cNvSpPr/>
          <p:nvPr/>
        </p:nvSpPr>
        <p:spPr>
          <a:xfrm>
            <a:off x="11039615" y="5914582"/>
            <a:ext cx="5969370" cy="141313"/>
          </a:xfrm>
          <a:custGeom>
            <a:avLst/>
            <a:gdLst/>
            <a:ahLst/>
            <a:cxnLst/>
            <a:rect l="l" t="t" r="r" b="b"/>
            <a:pathLst>
              <a:path w="2955290" h="69850">
                <a:moveTo>
                  <a:pt x="2920364" y="0"/>
                </a:moveTo>
                <a:lnTo>
                  <a:pt x="34925" y="0"/>
                </a:lnTo>
                <a:lnTo>
                  <a:pt x="21589" y="3175"/>
                </a:lnTo>
                <a:lnTo>
                  <a:pt x="10159" y="10159"/>
                </a:lnTo>
                <a:lnTo>
                  <a:pt x="2539" y="21589"/>
                </a:lnTo>
                <a:lnTo>
                  <a:pt x="0" y="34925"/>
                </a:lnTo>
                <a:lnTo>
                  <a:pt x="2539" y="48259"/>
                </a:lnTo>
                <a:lnTo>
                  <a:pt x="10159" y="59689"/>
                </a:lnTo>
                <a:lnTo>
                  <a:pt x="21589" y="67309"/>
                </a:lnTo>
                <a:lnTo>
                  <a:pt x="34925" y="69850"/>
                </a:lnTo>
                <a:lnTo>
                  <a:pt x="2920364" y="69850"/>
                </a:lnTo>
                <a:lnTo>
                  <a:pt x="2933700" y="67309"/>
                </a:lnTo>
                <a:lnTo>
                  <a:pt x="2945129" y="59689"/>
                </a:lnTo>
                <a:lnTo>
                  <a:pt x="2952750" y="48259"/>
                </a:lnTo>
                <a:lnTo>
                  <a:pt x="2955289" y="34925"/>
                </a:lnTo>
                <a:lnTo>
                  <a:pt x="2952750" y="21589"/>
                </a:lnTo>
                <a:lnTo>
                  <a:pt x="2945129" y="10159"/>
                </a:lnTo>
                <a:lnTo>
                  <a:pt x="2933700" y="3175"/>
                </a:lnTo>
                <a:lnTo>
                  <a:pt x="2920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56" name="bg object 56"/>
          <p:cNvSpPr/>
          <p:nvPr/>
        </p:nvSpPr>
        <p:spPr>
          <a:xfrm>
            <a:off x="2184321" y="7474163"/>
            <a:ext cx="17214205" cy="2010495"/>
          </a:xfrm>
          <a:custGeom>
            <a:avLst/>
            <a:gdLst/>
            <a:ahLst/>
            <a:cxnLst/>
            <a:rect l="l" t="t" r="r" b="b"/>
            <a:pathLst>
              <a:path w="8522335" h="993775">
                <a:moveTo>
                  <a:pt x="8301355" y="441325"/>
                </a:moveTo>
                <a:lnTo>
                  <a:pt x="220979" y="441325"/>
                </a:lnTo>
                <a:lnTo>
                  <a:pt x="176529" y="436879"/>
                </a:lnTo>
                <a:lnTo>
                  <a:pt x="134619" y="423545"/>
                </a:lnTo>
                <a:lnTo>
                  <a:pt x="97154" y="403225"/>
                </a:lnTo>
                <a:lnTo>
                  <a:pt x="64769" y="376554"/>
                </a:lnTo>
                <a:lnTo>
                  <a:pt x="37464" y="343535"/>
                </a:lnTo>
                <a:lnTo>
                  <a:pt x="17144" y="306070"/>
                </a:lnTo>
                <a:lnTo>
                  <a:pt x="4444" y="264795"/>
                </a:lnTo>
                <a:lnTo>
                  <a:pt x="0" y="220345"/>
                </a:lnTo>
                <a:lnTo>
                  <a:pt x="4444" y="175895"/>
                </a:lnTo>
                <a:lnTo>
                  <a:pt x="17144" y="134620"/>
                </a:lnTo>
                <a:lnTo>
                  <a:pt x="37464" y="97154"/>
                </a:lnTo>
                <a:lnTo>
                  <a:pt x="64769" y="64135"/>
                </a:lnTo>
                <a:lnTo>
                  <a:pt x="97154" y="37465"/>
                </a:lnTo>
                <a:lnTo>
                  <a:pt x="134619" y="17145"/>
                </a:lnTo>
                <a:lnTo>
                  <a:pt x="176529" y="4445"/>
                </a:lnTo>
                <a:lnTo>
                  <a:pt x="220979" y="0"/>
                </a:lnTo>
                <a:lnTo>
                  <a:pt x="8301355" y="0"/>
                </a:lnTo>
                <a:lnTo>
                  <a:pt x="8345805" y="4445"/>
                </a:lnTo>
                <a:lnTo>
                  <a:pt x="8387080" y="17145"/>
                </a:lnTo>
                <a:lnTo>
                  <a:pt x="8424545" y="37465"/>
                </a:lnTo>
                <a:lnTo>
                  <a:pt x="8457565" y="64135"/>
                </a:lnTo>
                <a:lnTo>
                  <a:pt x="8484235" y="97154"/>
                </a:lnTo>
                <a:lnTo>
                  <a:pt x="8504555" y="134620"/>
                </a:lnTo>
                <a:lnTo>
                  <a:pt x="8517890" y="175895"/>
                </a:lnTo>
                <a:lnTo>
                  <a:pt x="8522335" y="220345"/>
                </a:lnTo>
                <a:lnTo>
                  <a:pt x="8517890" y="264795"/>
                </a:lnTo>
                <a:lnTo>
                  <a:pt x="8504555" y="306070"/>
                </a:lnTo>
                <a:lnTo>
                  <a:pt x="8484235" y="343535"/>
                </a:lnTo>
                <a:lnTo>
                  <a:pt x="8457565" y="376554"/>
                </a:lnTo>
                <a:lnTo>
                  <a:pt x="8424545" y="403225"/>
                </a:lnTo>
                <a:lnTo>
                  <a:pt x="8387080" y="423545"/>
                </a:lnTo>
                <a:lnTo>
                  <a:pt x="8345805" y="436879"/>
                </a:lnTo>
                <a:lnTo>
                  <a:pt x="8301355" y="441325"/>
                </a:lnTo>
                <a:close/>
              </a:path>
              <a:path w="8522335" h="993775">
                <a:moveTo>
                  <a:pt x="8301355" y="993775"/>
                </a:moveTo>
                <a:lnTo>
                  <a:pt x="220979" y="993775"/>
                </a:lnTo>
                <a:lnTo>
                  <a:pt x="176529" y="989329"/>
                </a:lnTo>
                <a:lnTo>
                  <a:pt x="134619" y="976629"/>
                </a:lnTo>
                <a:lnTo>
                  <a:pt x="97154" y="956310"/>
                </a:lnTo>
                <a:lnTo>
                  <a:pt x="64769" y="929640"/>
                </a:lnTo>
                <a:lnTo>
                  <a:pt x="37464" y="896620"/>
                </a:lnTo>
                <a:lnTo>
                  <a:pt x="17144" y="859154"/>
                </a:lnTo>
                <a:lnTo>
                  <a:pt x="4444" y="817879"/>
                </a:lnTo>
                <a:lnTo>
                  <a:pt x="0" y="773429"/>
                </a:lnTo>
                <a:lnTo>
                  <a:pt x="4444" y="728979"/>
                </a:lnTo>
                <a:lnTo>
                  <a:pt x="17144" y="687070"/>
                </a:lnTo>
                <a:lnTo>
                  <a:pt x="37464" y="649604"/>
                </a:lnTo>
                <a:lnTo>
                  <a:pt x="64769" y="617220"/>
                </a:lnTo>
                <a:lnTo>
                  <a:pt x="97154" y="589915"/>
                </a:lnTo>
                <a:lnTo>
                  <a:pt x="134619" y="569595"/>
                </a:lnTo>
                <a:lnTo>
                  <a:pt x="176529" y="556895"/>
                </a:lnTo>
                <a:lnTo>
                  <a:pt x="220979" y="552450"/>
                </a:lnTo>
                <a:lnTo>
                  <a:pt x="8301355" y="552450"/>
                </a:lnTo>
                <a:lnTo>
                  <a:pt x="8345805" y="556895"/>
                </a:lnTo>
                <a:lnTo>
                  <a:pt x="8387080" y="569595"/>
                </a:lnTo>
                <a:lnTo>
                  <a:pt x="8424545" y="589915"/>
                </a:lnTo>
                <a:lnTo>
                  <a:pt x="8457565" y="617220"/>
                </a:lnTo>
                <a:lnTo>
                  <a:pt x="8484235" y="649604"/>
                </a:lnTo>
                <a:lnTo>
                  <a:pt x="8504555" y="687070"/>
                </a:lnTo>
                <a:lnTo>
                  <a:pt x="8517890" y="728979"/>
                </a:lnTo>
                <a:lnTo>
                  <a:pt x="8522335" y="773429"/>
                </a:lnTo>
                <a:lnTo>
                  <a:pt x="8517890" y="817879"/>
                </a:lnTo>
                <a:lnTo>
                  <a:pt x="8504555" y="859154"/>
                </a:lnTo>
                <a:lnTo>
                  <a:pt x="8484235" y="896620"/>
                </a:lnTo>
                <a:lnTo>
                  <a:pt x="8457565" y="929640"/>
                </a:lnTo>
                <a:lnTo>
                  <a:pt x="8424545" y="956310"/>
                </a:lnTo>
                <a:lnTo>
                  <a:pt x="8387080" y="976629"/>
                </a:lnTo>
                <a:lnTo>
                  <a:pt x="8345805" y="989329"/>
                </a:lnTo>
                <a:lnTo>
                  <a:pt x="8301355" y="993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57" name="bg object 57"/>
          <p:cNvSpPr/>
          <p:nvPr userDrawn="1"/>
        </p:nvSpPr>
        <p:spPr>
          <a:xfrm>
            <a:off x="2184323" y="9800686"/>
            <a:ext cx="8451263" cy="5238853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0"/>
                </a:moveTo>
                <a:lnTo>
                  <a:pt x="116839" y="0"/>
                </a:lnTo>
                <a:lnTo>
                  <a:pt x="71119" y="8889"/>
                </a:lnTo>
                <a:lnTo>
                  <a:pt x="34289" y="34289"/>
                </a:lnTo>
                <a:lnTo>
                  <a:pt x="9525" y="71119"/>
                </a:lnTo>
                <a:lnTo>
                  <a:pt x="0" y="116839"/>
                </a:lnTo>
                <a:lnTo>
                  <a:pt x="0" y="2472689"/>
                </a:lnTo>
                <a:lnTo>
                  <a:pt x="9525" y="2517775"/>
                </a:lnTo>
                <a:lnTo>
                  <a:pt x="34289" y="2555239"/>
                </a:lnTo>
                <a:lnTo>
                  <a:pt x="71119" y="2580004"/>
                </a:lnTo>
                <a:lnTo>
                  <a:pt x="116839" y="2589529"/>
                </a:lnTo>
                <a:lnTo>
                  <a:pt x="4067809" y="2589529"/>
                </a:lnTo>
                <a:lnTo>
                  <a:pt x="4112895" y="2580004"/>
                </a:lnTo>
                <a:lnTo>
                  <a:pt x="4150359" y="2555239"/>
                </a:lnTo>
                <a:lnTo>
                  <a:pt x="4175125" y="2517775"/>
                </a:lnTo>
                <a:lnTo>
                  <a:pt x="4184015" y="2472689"/>
                </a:lnTo>
                <a:lnTo>
                  <a:pt x="4184015" y="116839"/>
                </a:lnTo>
                <a:lnTo>
                  <a:pt x="4175125" y="71119"/>
                </a:lnTo>
                <a:lnTo>
                  <a:pt x="4150359" y="34289"/>
                </a:lnTo>
                <a:lnTo>
                  <a:pt x="4112895" y="8889"/>
                </a:lnTo>
                <a:lnTo>
                  <a:pt x="4067809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58" name="bg object 58"/>
          <p:cNvSpPr/>
          <p:nvPr userDrawn="1"/>
        </p:nvSpPr>
        <p:spPr>
          <a:xfrm>
            <a:off x="2184323" y="9800686"/>
            <a:ext cx="8451263" cy="5238853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2589529"/>
                </a:moveTo>
                <a:lnTo>
                  <a:pt x="116839" y="2589529"/>
                </a:lnTo>
                <a:lnTo>
                  <a:pt x="71119" y="2580004"/>
                </a:lnTo>
                <a:lnTo>
                  <a:pt x="34289" y="2555239"/>
                </a:lnTo>
                <a:lnTo>
                  <a:pt x="9525" y="2517775"/>
                </a:lnTo>
                <a:lnTo>
                  <a:pt x="0" y="2472689"/>
                </a:lnTo>
                <a:lnTo>
                  <a:pt x="0" y="116839"/>
                </a:lnTo>
                <a:lnTo>
                  <a:pt x="9525" y="71119"/>
                </a:lnTo>
                <a:lnTo>
                  <a:pt x="34289" y="34289"/>
                </a:lnTo>
                <a:lnTo>
                  <a:pt x="71119" y="8889"/>
                </a:lnTo>
                <a:lnTo>
                  <a:pt x="116839" y="0"/>
                </a:lnTo>
                <a:lnTo>
                  <a:pt x="4067809" y="0"/>
                </a:lnTo>
                <a:lnTo>
                  <a:pt x="4112895" y="8889"/>
                </a:lnTo>
                <a:lnTo>
                  <a:pt x="4150359" y="34289"/>
                </a:lnTo>
                <a:lnTo>
                  <a:pt x="4175125" y="71119"/>
                </a:lnTo>
                <a:lnTo>
                  <a:pt x="4184015" y="116839"/>
                </a:lnTo>
                <a:lnTo>
                  <a:pt x="4184015" y="2472689"/>
                </a:lnTo>
                <a:lnTo>
                  <a:pt x="4175125" y="2517775"/>
                </a:lnTo>
                <a:lnTo>
                  <a:pt x="4150359" y="2555239"/>
                </a:lnTo>
                <a:lnTo>
                  <a:pt x="4112895" y="2580004"/>
                </a:lnTo>
                <a:lnTo>
                  <a:pt x="4067809" y="25895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59" name="bg object 59"/>
          <p:cNvSpPr/>
          <p:nvPr userDrawn="1"/>
        </p:nvSpPr>
        <p:spPr>
          <a:xfrm>
            <a:off x="10945981" y="9800686"/>
            <a:ext cx="8452546" cy="5238853"/>
          </a:xfrm>
          <a:custGeom>
            <a:avLst/>
            <a:gdLst/>
            <a:ahLst/>
            <a:cxnLst/>
            <a:rect l="l" t="t" r="r" b="b"/>
            <a:pathLst>
              <a:path w="4184650" h="2589529">
                <a:moveTo>
                  <a:pt x="4067810" y="0"/>
                </a:moveTo>
                <a:lnTo>
                  <a:pt x="116839" y="0"/>
                </a:lnTo>
                <a:lnTo>
                  <a:pt x="71120" y="8889"/>
                </a:lnTo>
                <a:lnTo>
                  <a:pt x="34289" y="34289"/>
                </a:lnTo>
                <a:lnTo>
                  <a:pt x="9525" y="71119"/>
                </a:lnTo>
                <a:lnTo>
                  <a:pt x="0" y="116839"/>
                </a:lnTo>
                <a:lnTo>
                  <a:pt x="0" y="2472689"/>
                </a:lnTo>
                <a:lnTo>
                  <a:pt x="9525" y="2517775"/>
                </a:lnTo>
                <a:lnTo>
                  <a:pt x="34289" y="2555239"/>
                </a:lnTo>
                <a:lnTo>
                  <a:pt x="71120" y="2580004"/>
                </a:lnTo>
                <a:lnTo>
                  <a:pt x="116839" y="2589529"/>
                </a:lnTo>
                <a:lnTo>
                  <a:pt x="4067810" y="2589529"/>
                </a:lnTo>
                <a:lnTo>
                  <a:pt x="4112894" y="2580004"/>
                </a:lnTo>
                <a:lnTo>
                  <a:pt x="4150360" y="2555239"/>
                </a:lnTo>
                <a:lnTo>
                  <a:pt x="4175125" y="2517775"/>
                </a:lnTo>
                <a:lnTo>
                  <a:pt x="4184650" y="2472689"/>
                </a:lnTo>
                <a:lnTo>
                  <a:pt x="4184650" y="116839"/>
                </a:lnTo>
                <a:lnTo>
                  <a:pt x="4175125" y="71119"/>
                </a:lnTo>
                <a:lnTo>
                  <a:pt x="4150360" y="34289"/>
                </a:lnTo>
                <a:lnTo>
                  <a:pt x="4112894" y="8889"/>
                </a:lnTo>
                <a:lnTo>
                  <a:pt x="4067810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60" name="bg object 60"/>
          <p:cNvSpPr/>
          <p:nvPr userDrawn="1"/>
        </p:nvSpPr>
        <p:spPr>
          <a:xfrm>
            <a:off x="10945981" y="9800686"/>
            <a:ext cx="8452546" cy="5238853"/>
          </a:xfrm>
          <a:custGeom>
            <a:avLst/>
            <a:gdLst/>
            <a:ahLst/>
            <a:cxnLst/>
            <a:rect l="l" t="t" r="r" b="b"/>
            <a:pathLst>
              <a:path w="4184650" h="2589529">
                <a:moveTo>
                  <a:pt x="4067810" y="2589529"/>
                </a:moveTo>
                <a:lnTo>
                  <a:pt x="116839" y="2589529"/>
                </a:lnTo>
                <a:lnTo>
                  <a:pt x="71120" y="2580004"/>
                </a:lnTo>
                <a:lnTo>
                  <a:pt x="34289" y="2555239"/>
                </a:lnTo>
                <a:lnTo>
                  <a:pt x="9525" y="2517775"/>
                </a:lnTo>
                <a:lnTo>
                  <a:pt x="0" y="2472689"/>
                </a:lnTo>
                <a:lnTo>
                  <a:pt x="0" y="116839"/>
                </a:lnTo>
                <a:lnTo>
                  <a:pt x="9525" y="71119"/>
                </a:lnTo>
                <a:lnTo>
                  <a:pt x="34289" y="34289"/>
                </a:lnTo>
                <a:lnTo>
                  <a:pt x="71120" y="8889"/>
                </a:lnTo>
                <a:lnTo>
                  <a:pt x="116839" y="0"/>
                </a:lnTo>
                <a:lnTo>
                  <a:pt x="4067810" y="0"/>
                </a:lnTo>
                <a:lnTo>
                  <a:pt x="4112894" y="8889"/>
                </a:lnTo>
                <a:lnTo>
                  <a:pt x="4150360" y="34289"/>
                </a:lnTo>
                <a:lnTo>
                  <a:pt x="4175125" y="71119"/>
                </a:lnTo>
                <a:lnTo>
                  <a:pt x="4184650" y="116839"/>
                </a:lnTo>
                <a:lnTo>
                  <a:pt x="4184650" y="2472689"/>
                </a:lnTo>
                <a:lnTo>
                  <a:pt x="4175125" y="2517775"/>
                </a:lnTo>
                <a:lnTo>
                  <a:pt x="4150360" y="2555239"/>
                </a:lnTo>
                <a:lnTo>
                  <a:pt x="4112894" y="2580004"/>
                </a:lnTo>
                <a:lnTo>
                  <a:pt x="4067810" y="25895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61" name="bg object 61"/>
          <p:cNvSpPr/>
          <p:nvPr userDrawn="1"/>
        </p:nvSpPr>
        <p:spPr>
          <a:xfrm>
            <a:off x="2184323" y="15431359"/>
            <a:ext cx="8451263" cy="5238853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0"/>
                </a:moveTo>
                <a:lnTo>
                  <a:pt x="116839" y="0"/>
                </a:lnTo>
                <a:lnTo>
                  <a:pt x="71119" y="9525"/>
                </a:lnTo>
                <a:lnTo>
                  <a:pt x="34289" y="34289"/>
                </a:lnTo>
                <a:lnTo>
                  <a:pt x="9525" y="71120"/>
                </a:lnTo>
                <a:lnTo>
                  <a:pt x="0" y="116839"/>
                </a:lnTo>
                <a:lnTo>
                  <a:pt x="0" y="2472690"/>
                </a:lnTo>
                <a:lnTo>
                  <a:pt x="9525" y="2518409"/>
                </a:lnTo>
                <a:lnTo>
                  <a:pt x="34289" y="2555240"/>
                </a:lnTo>
                <a:lnTo>
                  <a:pt x="71119" y="2580640"/>
                </a:lnTo>
                <a:lnTo>
                  <a:pt x="116839" y="2589529"/>
                </a:lnTo>
                <a:lnTo>
                  <a:pt x="4067809" y="2589529"/>
                </a:lnTo>
                <a:lnTo>
                  <a:pt x="4112895" y="2580640"/>
                </a:lnTo>
                <a:lnTo>
                  <a:pt x="4150359" y="2555240"/>
                </a:lnTo>
                <a:lnTo>
                  <a:pt x="4175125" y="2518409"/>
                </a:lnTo>
                <a:lnTo>
                  <a:pt x="4184015" y="2472690"/>
                </a:lnTo>
                <a:lnTo>
                  <a:pt x="4184015" y="116839"/>
                </a:lnTo>
                <a:lnTo>
                  <a:pt x="4175125" y="71120"/>
                </a:lnTo>
                <a:lnTo>
                  <a:pt x="4150359" y="34289"/>
                </a:lnTo>
                <a:lnTo>
                  <a:pt x="4112895" y="9525"/>
                </a:lnTo>
                <a:lnTo>
                  <a:pt x="4067809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62" name="bg object 62"/>
          <p:cNvSpPr/>
          <p:nvPr/>
        </p:nvSpPr>
        <p:spPr>
          <a:xfrm>
            <a:off x="2184323" y="15431359"/>
            <a:ext cx="8451263" cy="5238853"/>
          </a:xfrm>
          <a:custGeom>
            <a:avLst/>
            <a:gdLst/>
            <a:ahLst/>
            <a:cxnLst/>
            <a:rect l="l" t="t" r="r" b="b"/>
            <a:pathLst>
              <a:path w="4184015" h="2589529">
                <a:moveTo>
                  <a:pt x="4067809" y="2589529"/>
                </a:moveTo>
                <a:lnTo>
                  <a:pt x="116839" y="2589529"/>
                </a:lnTo>
                <a:lnTo>
                  <a:pt x="71119" y="2580640"/>
                </a:lnTo>
                <a:lnTo>
                  <a:pt x="34289" y="2555240"/>
                </a:lnTo>
                <a:lnTo>
                  <a:pt x="9525" y="2518409"/>
                </a:lnTo>
                <a:lnTo>
                  <a:pt x="0" y="2472690"/>
                </a:lnTo>
                <a:lnTo>
                  <a:pt x="0" y="116839"/>
                </a:lnTo>
                <a:lnTo>
                  <a:pt x="9525" y="71120"/>
                </a:lnTo>
                <a:lnTo>
                  <a:pt x="34289" y="34289"/>
                </a:lnTo>
                <a:lnTo>
                  <a:pt x="71119" y="9525"/>
                </a:lnTo>
                <a:lnTo>
                  <a:pt x="116839" y="0"/>
                </a:lnTo>
                <a:lnTo>
                  <a:pt x="4067809" y="0"/>
                </a:lnTo>
                <a:lnTo>
                  <a:pt x="4112895" y="9525"/>
                </a:lnTo>
                <a:lnTo>
                  <a:pt x="4150359" y="34289"/>
                </a:lnTo>
                <a:lnTo>
                  <a:pt x="4175125" y="71120"/>
                </a:lnTo>
                <a:lnTo>
                  <a:pt x="4184015" y="116839"/>
                </a:lnTo>
                <a:lnTo>
                  <a:pt x="4184015" y="2472690"/>
                </a:lnTo>
                <a:lnTo>
                  <a:pt x="4175125" y="2518409"/>
                </a:lnTo>
                <a:lnTo>
                  <a:pt x="4150359" y="2555240"/>
                </a:lnTo>
                <a:lnTo>
                  <a:pt x="4112895" y="2580640"/>
                </a:lnTo>
                <a:lnTo>
                  <a:pt x="4067809" y="25895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63" name="bg object 63"/>
          <p:cNvSpPr/>
          <p:nvPr userDrawn="1"/>
        </p:nvSpPr>
        <p:spPr>
          <a:xfrm>
            <a:off x="10945981" y="15431359"/>
            <a:ext cx="8452546" cy="5238853"/>
          </a:xfrm>
          <a:custGeom>
            <a:avLst/>
            <a:gdLst/>
            <a:ahLst/>
            <a:cxnLst/>
            <a:rect l="l" t="t" r="r" b="b"/>
            <a:pathLst>
              <a:path w="4184650" h="2589529">
                <a:moveTo>
                  <a:pt x="4067810" y="0"/>
                </a:moveTo>
                <a:lnTo>
                  <a:pt x="116839" y="0"/>
                </a:lnTo>
                <a:lnTo>
                  <a:pt x="71120" y="9525"/>
                </a:lnTo>
                <a:lnTo>
                  <a:pt x="34289" y="34289"/>
                </a:lnTo>
                <a:lnTo>
                  <a:pt x="9525" y="71120"/>
                </a:lnTo>
                <a:lnTo>
                  <a:pt x="0" y="116839"/>
                </a:lnTo>
                <a:lnTo>
                  <a:pt x="0" y="2472690"/>
                </a:lnTo>
                <a:lnTo>
                  <a:pt x="9525" y="2518409"/>
                </a:lnTo>
                <a:lnTo>
                  <a:pt x="34289" y="2555240"/>
                </a:lnTo>
                <a:lnTo>
                  <a:pt x="71120" y="2580640"/>
                </a:lnTo>
                <a:lnTo>
                  <a:pt x="116839" y="2589529"/>
                </a:lnTo>
                <a:lnTo>
                  <a:pt x="4067810" y="2589529"/>
                </a:lnTo>
                <a:lnTo>
                  <a:pt x="4112894" y="2580640"/>
                </a:lnTo>
                <a:lnTo>
                  <a:pt x="4150360" y="2555240"/>
                </a:lnTo>
                <a:lnTo>
                  <a:pt x="4175125" y="2518409"/>
                </a:lnTo>
                <a:lnTo>
                  <a:pt x="4184650" y="2472690"/>
                </a:lnTo>
                <a:lnTo>
                  <a:pt x="4184650" y="116839"/>
                </a:lnTo>
                <a:lnTo>
                  <a:pt x="4175125" y="71120"/>
                </a:lnTo>
                <a:lnTo>
                  <a:pt x="4150360" y="34289"/>
                </a:lnTo>
                <a:lnTo>
                  <a:pt x="4112894" y="9525"/>
                </a:lnTo>
                <a:lnTo>
                  <a:pt x="4067810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64" name="bg object 64"/>
          <p:cNvSpPr/>
          <p:nvPr/>
        </p:nvSpPr>
        <p:spPr>
          <a:xfrm>
            <a:off x="10945981" y="15431359"/>
            <a:ext cx="8452546" cy="5238853"/>
          </a:xfrm>
          <a:custGeom>
            <a:avLst/>
            <a:gdLst/>
            <a:ahLst/>
            <a:cxnLst/>
            <a:rect l="l" t="t" r="r" b="b"/>
            <a:pathLst>
              <a:path w="4184650" h="2589529">
                <a:moveTo>
                  <a:pt x="4067810" y="2589529"/>
                </a:moveTo>
                <a:lnTo>
                  <a:pt x="116839" y="2589529"/>
                </a:lnTo>
                <a:lnTo>
                  <a:pt x="71120" y="2580640"/>
                </a:lnTo>
                <a:lnTo>
                  <a:pt x="34289" y="2555240"/>
                </a:lnTo>
                <a:lnTo>
                  <a:pt x="9525" y="2518409"/>
                </a:lnTo>
                <a:lnTo>
                  <a:pt x="0" y="2472690"/>
                </a:lnTo>
                <a:lnTo>
                  <a:pt x="0" y="116839"/>
                </a:lnTo>
                <a:lnTo>
                  <a:pt x="9525" y="71120"/>
                </a:lnTo>
                <a:lnTo>
                  <a:pt x="34289" y="34289"/>
                </a:lnTo>
                <a:lnTo>
                  <a:pt x="71120" y="9525"/>
                </a:lnTo>
                <a:lnTo>
                  <a:pt x="116839" y="0"/>
                </a:lnTo>
                <a:lnTo>
                  <a:pt x="4067810" y="0"/>
                </a:lnTo>
                <a:lnTo>
                  <a:pt x="4112894" y="9525"/>
                </a:lnTo>
                <a:lnTo>
                  <a:pt x="4150360" y="34289"/>
                </a:lnTo>
                <a:lnTo>
                  <a:pt x="4175125" y="71120"/>
                </a:lnTo>
                <a:lnTo>
                  <a:pt x="4184650" y="116839"/>
                </a:lnTo>
                <a:lnTo>
                  <a:pt x="4184650" y="2472690"/>
                </a:lnTo>
                <a:lnTo>
                  <a:pt x="4175125" y="2518409"/>
                </a:lnTo>
                <a:lnTo>
                  <a:pt x="4150360" y="2555240"/>
                </a:lnTo>
                <a:lnTo>
                  <a:pt x="4112894" y="2580640"/>
                </a:lnTo>
                <a:lnTo>
                  <a:pt x="4067810" y="25895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65" name="bg object 65"/>
          <p:cNvSpPr/>
          <p:nvPr userDrawn="1"/>
        </p:nvSpPr>
        <p:spPr>
          <a:xfrm>
            <a:off x="2184323" y="21060748"/>
            <a:ext cx="8451263" cy="5237567"/>
          </a:xfrm>
          <a:custGeom>
            <a:avLst/>
            <a:gdLst/>
            <a:ahLst/>
            <a:cxnLst/>
            <a:rect l="l" t="t" r="r" b="b"/>
            <a:pathLst>
              <a:path w="4184015" h="2588895">
                <a:moveTo>
                  <a:pt x="4067809" y="0"/>
                </a:moveTo>
                <a:lnTo>
                  <a:pt x="116839" y="0"/>
                </a:lnTo>
                <a:lnTo>
                  <a:pt x="71119" y="8889"/>
                </a:lnTo>
                <a:lnTo>
                  <a:pt x="34289" y="33654"/>
                </a:lnTo>
                <a:lnTo>
                  <a:pt x="9525" y="71119"/>
                </a:lnTo>
                <a:lnTo>
                  <a:pt x="0" y="116204"/>
                </a:lnTo>
                <a:lnTo>
                  <a:pt x="0" y="2472689"/>
                </a:lnTo>
                <a:lnTo>
                  <a:pt x="9525" y="2517774"/>
                </a:lnTo>
                <a:lnTo>
                  <a:pt x="34289" y="2555239"/>
                </a:lnTo>
                <a:lnTo>
                  <a:pt x="71119" y="2580004"/>
                </a:lnTo>
                <a:lnTo>
                  <a:pt x="116839" y="2588894"/>
                </a:lnTo>
                <a:lnTo>
                  <a:pt x="4067809" y="2588894"/>
                </a:lnTo>
                <a:lnTo>
                  <a:pt x="4112895" y="2580004"/>
                </a:lnTo>
                <a:lnTo>
                  <a:pt x="4150359" y="2555239"/>
                </a:lnTo>
                <a:lnTo>
                  <a:pt x="4175125" y="2517774"/>
                </a:lnTo>
                <a:lnTo>
                  <a:pt x="4184015" y="2472689"/>
                </a:lnTo>
                <a:lnTo>
                  <a:pt x="4184015" y="116204"/>
                </a:lnTo>
                <a:lnTo>
                  <a:pt x="4175125" y="71119"/>
                </a:lnTo>
                <a:lnTo>
                  <a:pt x="4150359" y="33654"/>
                </a:lnTo>
                <a:lnTo>
                  <a:pt x="4112895" y="8889"/>
                </a:lnTo>
                <a:lnTo>
                  <a:pt x="4067809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66" name="bg object 66"/>
          <p:cNvSpPr/>
          <p:nvPr/>
        </p:nvSpPr>
        <p:spPr>
          <a:xfrm>
            <a:off x="2184323" y="21060748"/>
            <a:ext cx="8451263" cy="5237567"/>
          </a:xfrm>
          <a:custGeom>
            <a:avLst/>
            <a:gdLst/>
            <a:ahLst/>
            <a:cxnLst/>
            <a:rect l="l" t="t" r="r" b="b"/>
            <a:pathLst>
              <a:path w="4184015" h="2588895">
                <a:moveTo>
                  <a:pt x="4067809" y="2588894"/>
                </a:moveTo>
                <a:lnTo>
                  <a:pt x="116839" y="2588894"/>
                </a:lnTo>
                <a:lnTo>
                  <a:pt x="71119" y="2580004"/>
                </a:lnTo>
                <a:lnTo>
                  <a:pt x="34289" y="2555239"/>
                </a:lnTo>
                <a:lnTo>
                  <a:pt x="9525" y="2517774"/>
                </a:lnTo>
                <a:lnTo>
                  <a:pt x="0" y="2472689"/>
                </a:lnTo>
                <a:lnTo>
                  <a:pt x="0" y="116204"/>
                </a:lnTo>
                <a:lnTo>
                  <a:pt x="9525" y="71119"/>
                </a:lnTo>
                <a:lnTo>
                  <a:pt x="34289" y="33654"/>
                </a:lnTo>
                <a:lnTo>
                  <a:pt x="71119" y="8889"/>
                </a:lnTo>
                <a:lnTo>
                  <a:pt x="116839" y="0"/>
                </a:lnTo>
                <a:lnTo>
                  <a:pt x="4067809" y="0"/>
                </a:lnTo>
                <a:lnTo>
                  <a:pt x="4112895" y="8889"/>
                </a:lnTo>
                <a:lnTo>
                  <a:pt x="4150359" y="33654"/>
                </a:lnTo>
                <a:lnTo>
                  <a:pt x="4175125" y="71119"/>
                </a:lnTo>
                <a:lnTo>
                  <a:pt x="4184015" y="116204"/>
                </a:lnTo>
                <a:lnTo>
                  <a:pt x="4184015" y="2472689"/>
                </a:lnTo>
                <a:lnTo>
                  <a:pt x="4175125" y="2517774"/>
                </a:lnTo>
                <a:lnTo>
                  <a:pt x="4150359" y="2555239"/>
                </a:lnTo>
                <a:lnTo>
                  <a:pt x="4112895" y="2580004"/>
                </a:lnTo>
                <a:lnTo>
                  <a:pt x="4067809" y="25888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67" name="bg object 67"/>
          <p:cNvSpPr/>
          <p:nvPr userDrawn="1"/>
        </p:nvSpPr>
        <p:spPr>
          <a:xfrm>
            <a:off x="10945981" y="21060748"/>
            <a:ext cx="8452546" cy="5237567"/>
          </a:xfrm>
          <a:custGeom>
            <a:avLst/>
            <a:gdLst/>
            <a:ahLst/>
            <a:cxnLst/>
            <a:rect l="l" t="t" r="r" b="b"/>
            <a:pathLst>
              <a:path w="4184650" h="2588895">
                <a:moveTo>
                  <a:pt x="4067810" y="0"/>
                </a:moveTo>
                <a:lnTo>
                  <a:pt x="116839" y="0"/>
                </a:lnTo>
                <a:lnTo>
                  <a:pt x="71120" y="8889"/>
                </a:lnTo>
                <a:lnTo>
                  <a:pt x="34289" y="33654"/>
                </a:lnTo>
                <a:lnTo>
                  <a:pt x="9525" y="71119"/>
                </a:lnTo>
                <a:lnTo>
                  <a:pt x="0" y="116204"/>
                </a:lnTo>
                <a:lnTo>
                  <a:pt x="0" y="2472689"/>
                </a:lnTo>
                <a:lnTo>
                  <a:pt x="9525" y="2517774"/>
                </a:lnTo>
                <a:lnTo>
                  <a:pt x="34289" y="2555239"/>
                </a:lnTo>
                <a:lnTo>
                  <a:pt x="71120" y="2580004"/>
                </a:lnTo>
                <a:lnTo>
                  <a:pt x="116839" y="2588894"/>
                </a:lnTo>
                <a:lnTo>
                  <a:pt x="4067810" y="2588894"/>
                </a:lnTo>
                <a:lnTo>
                  <a:pt x="4112894" y="2580004"/>
                </a:lnTo>
                <a:lnTo>
                  <a:pt x="4150360" y="2555239"/>
                </a:lnTo>
                <a:lnTo>
                  <a:pt x="4175125" y="2517774"/>
                </a:lnTo>
                <a:lnTo>
                  <a:pt x="4184650" y="2472689"/>
                </a:lnTo>
                <a:lnTo>
                  <a:pt x="4184650" y="116204"/>
                </a:lnTo>
                <a:lnTo>
                  <a:pt x="4175125" y="71119"/>
                </a:lnTo>
                <a:lnTo>
                  <a:pt x="4150360" y="33654"/>
                </a:lnTo>
                <a:lnTo>
                  <a:pt x="4112894" y="8889"/>
                </a:lnTo>
                <a:lnTo>
                  <a:pt x="4067810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68" name="bg object 68"/>
          <p:cNvSpPr/>
          <p:nvPr/>
        </p:nvSpPr>
        <p:spPr>
          <a:xfrm>
            <a:off x="10945981" y="21060748"/>
            <a:ext cx="8452546" cy="5237567"/>
          </a:xfrm>
          <a:custGeom>
            <a:avLst/>
            <a:gdLst/>
            <a:ahLst/>
            <a:cxnLst/>
            <a:rect l="l" t="t" r="r" b="b"/>
            <a:pathLst>
              <a:path w="4184650" h="2588895">
                <a:moveTo>
                  <a:pt x="4067810" y="2588894"/>
                </a:moveTo>
                <a:lnTo>
                  <a:pt x="116839" y="2588894"/>
                </a:lnTo>
                <a:lnTo>
                  <a:pt x="71120" y="2580004"/>
                </a:lnTo>
                <a:lnTo>
                  <a:pt x="34289" y="2555239"/>
                </a:lnTo>
                <a:lnTo>
                  <a:pt x="9525" y="2517774"/>
                </a:lnTo>
                <a:lnTo>
                  <a:pt x="0" y="2472689"/>
                </a:lnTo>
                <a:lnTo>
                  <a:pt x="0" y="116204"/>
                </a:lnTo>
                <a:lnTo>
                  <a:pt x="9525" y="71119"/>
                </a:lnTo>
                <a:lnTo>
                  <a:pt x="34289" y="33654"/>
                </a:lnTo>
                <a:lnTo>
                  <a:pt x="71120" y="8889"/>
                </a:lnTo>
                <a:lnTo>
                  <a:pt x="116839" y="0"/>
                </a:lnTo>
                <a:lnTo>
                  <a:pt x="4067810" y="0"/>
                </a:lnTo>
                <a:lnTo>
                  <a:pt x="4112894" y="8889"/>
                </a:lnTo>
                <a:lnTo>
                  <a:pt x="4150360" y="33654"/>
                </a:lnTo>
                <a:lnTo>
                  <a:pt x="4175125" y="71119"/>
                </a:lnTo>
                <a:lnTo>
                  <a:pt x="4184650" y="116204"/>
                </a:lnTo>
                <a:lnTo>
                  <a:pt x="4184650" y="2472689"/>
                </a:lnTo>
                <a:lnTo>
                  <a:pt x="4175125" y="2517774"/>
                </a:lnTo>
                <a:lnTo>
                  <a:pt x="4150360" y="2555239"/>
                </a:lnTo>
                <a:lnTo>
                  <a:pt x="4112894" y="2580004"/>
                </a:lnTo>
                <a:lnTo>
                  <a:pt x="4067810" y="25888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306"/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3886D2B2-F054-6DB3-91AD-4C698B61C778}"/>
              </a:ext>
            </a:extLst>
          </p:cNvPr>
          <p:cNvSpPr/>
          <p:nvPr userDrawn="1"/>
        </p:nvSpPr>
        <p:spPr>
          <a:xfrm>
            <a:off x="4921364" y="1307001"/>
            <a:ext cx="15192606" cy="3285490"/>
          </a:xfrm>
          <a:prstGeom prst="rect">
            <a:avLst/>
          </a:prstGeom>
          <a:solidFill>
            <a:srgbClr val="CCD6D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pt-BR" sz="10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0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80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FEIRA DE EDUCAÇÃO</a:t>
            </a:r>
          </a:p>
          <a:p>
            <a:pPr algn="ctr"/>
            <a:r>
              <a:rPr lang="pt-BR" sz="80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TECNOLÓGICA DE VARGINHA</a:t>
            </a:r>
          </a:p>
          <a:p>
            <a:pPr algn="ctr"/>
            <a:endParaRPr lang="pt-BR" sz="10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0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Imagem 84">
            <a:extLst>
              <a:ext uri="{FF2B5EF4-FFF2-40B4-BE49-F238E27FC236}">
                <a16:creationId xmlns:a16="http://schemas.microsoft.com/office/drawing/2014/main" id="{4FB5D55E-8DB0-CEBD-AF5C-E80F0D4F8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108" t="46419" r="71175" b="35699"/>
          <a:stretch/>
        </p:blipFill>
        <p:spPr>
          <a:xfrm>
            <a:off x="18771847" y="212840"/>
            <a:ext cx="2687522" cy="292729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05109BD-A6ED-6902-C1EC-DE5CFE402C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6" y="28804821"/>
            <a:ext cx="1957145" cy="168331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4DCBD63-3B35-4F9C-FEA9-FD0361E233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94" y="28725847"/>
            <a:ext cx="1403663" cy="176115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594C851-4263-8417-6474-4FFBCDC46F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54" y="29003513"/>
            <a:ext cx="2408936" cy="121036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6AEBA3E-C498-949E-2F34-FBDDC1A8D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6771" t="18069" r="27708" b="9523"/>
          <a:stretch/>
        </p:blipFill>
        <p:spPr>
          <a:xfrm>
            <a:off x="8239918" y="29031990"/>
            <a:ext cx="1258034" cy="116083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679185F-C74C-C38D-B64A-E6A6ABDBE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4" b="21903"/>
          <a:stretch/>
        </p:blipFill>
        <p:spPr>
          <a:xfrm>
            <a:off x="10097776" y="29234536"/>
            <a:ext cx="2073586" cy="75634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5D310DBC-7D36-FABF-F74B-99A64A1713A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368" y="29213379"/>
            <a:ext cx="1613828" cy="710909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797281F-D1ED-E66C-7FAB-70C16256664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011" y="29104326"/>
            <a:ext cx="1293569" cy="1008722"/>
          </a:xfrm>
          <a:prstGeom prst="rect">
            <a:avLst/>
          </a:prstGeom>
        </p:spPr>
      </p:pic>
      <p:pic>
        <p:nvPicPr>
          <p:cNvPr id="23" name="Picture 2" descr="Governo Federal 2023 Logo PNG Vector">
            <a:extLst>
              <a:ext uri="{FF2B5EF4-FFF2-40B4-BE49-F238E27FC236}">
                <a16:creationId xmlns:a16="http://schemas.microsoft.com/office/drawing/2014/main" id="{92D78E2F-4E7A-A141-12FD-11D6397218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795" y="29123170"/>
            <a:ext cx="2033589" cy="9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29B50A7C-19FF-D7E4-F135-C7C460B1DFD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540" y="28972574"/>
            <a:ext cx="1613828" cy="1177517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D9457622-862C-3F88-216A-0BACF766151F}"/>
              </a:ext>
            </a:extLst>
          </p:cNvPr>
          <p:cNvSpPr txBox="1"/>
          <p:nvPr userDrawn="1"/>
        </p:nvSpPr>
        <p:spPr>
          <a:xfrm>
            <a:off x="78971" y="28473833"/>
            <a:ext cx="1706303" cy="31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REALIZAÇÃO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61FE15E-ABE4-227E-AFED-FC46A0714C9B}"/>
              </a:ext>
            </a:extLst>
          </p:cNvPr>
          <p:cNvSpPr txBox="1"/>
          <p:nvPr userDrawn="1"/>
        </p:nvSpPr>
        <p:spPr>
          <a:xfrm>
            <a:off x="4651988" y="28485842"/>
            <a:ext cx="1706303" cy="31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CO-REALIZAÇÃO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A97927B-8022-FAB7-B71A-D376D8CE3523}"/>
              </a:ext>
            </a:extLst>
          </p:cNvPr>
          <p:cNvSpPr txBox="1"/>
          <p:nvPr userDrawn="1"/>
        </p:nvSpPr>
        <p:spPr>
          <a:xfrm>
            <a:off x="9574529" y="28485842"/>
            <a:ext cx="1706303" cy="31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APOIO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67D1DD80-D9C3-A05A-C6A7-85FA455B667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423" y="29154976"/>
            <a:ext cx="1523072" cy="945987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B21781DB-A95E-E17C-0AAA-C428059F21C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84" y="374302"/>
            <a:ext cx="3397099" cy="4965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48429" y="6308725"/>
            <a:ext cx="17068800" cy="65081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497965" marR="5080" indent="-1485900" algn="ctr">
              <a:spcBef>
                <a:spcPts val="275"/>
              </a:spcBef>
            </a:pPr>
            <a:r>
              <a:rPr lang="pt-BR" sz="4000" spc="-80" dirty="0">
                <a:solidFill>
                  <a:srgbClr val="5F95D1"/>
                </a:solidFill>
                <a:latin typeface="Trebuchet MS"/>
                <a:cs typeface="Trebuchet MS"/>
              </a:rPr>
              <a:t>Título do trabalho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7763" y="8787452"/>
            <a:ext cx="866063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dirty="0">
                <a:solidFill>
                  <a:srgbClr val="1B0040"/>
                </a:solidFill>
                <a:latin typeface="Roboto"/>
                <a:cs typeface="Roboto"/>
              </a:rPr>
              <a:t>Orientador: </a:t>
            </a:r>
            <a:r>
              <a:rPr lang="pt-BR" sz="2800" b="1" dirty="0">
                <a:solidFill>
                  <a:srgbClr val="1B0040"/>
                </a:solidFill>
                <a:latin typeface="Roboto"/>
                <a:cs typeface="Roboto"/>
              </a:rPr>
              <a:t>Nome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82322" y="8779209"/>
            <a:ext cx="7999440" cy="44371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2800" b="1" spc="-5" dirty="0">
                <a:solidFill>
                  <a:srgbClr val="1B0040"/>
                </a:solidFill>
                <a:latin typeface="Roboto"/>
                <a:cs typeface="Roboto"/>
              </a:rPr>
              <a:t>Instituição:</a:t>
            </a:r>
            <a:r>
              <a:rPr sz="2800" b="1" spc="-10" dirty="0">
                <a:solidFill>
                  <a:srgbClr val="1B0040"/>
                </a:solidFill>
                <a:latin typeface="Roboto"/>
                <a:cs typeface="Roboto"/>
              </a:rPr>
              <a:t> </a:t>
            </a:r>
            <a:r>
              <a:rPr lang="pt-BR" sz="2800" b="1" spc="-10" dirty="0">
                <a:solidFill>
                  <a:srgbClr val="1B0040"/>
                </a:solidFill>
                <a:latin typeface="Roboto"/>
                <a:cs typeface="Roboto"/>
              </a:rPr>
              <a:t>Escola....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7762" y="9914867"/>
            <a:ext cx="8017178" cy="1880258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2800" b="1" spc="5" dirty="0">
                <a:solidFill>
                  <a:srgbClr val="1B0040"/>
                </a:solidFill>
                <a:latin typeface="Roboto"/>
                <a:cs typeface="Roboto"/>
              </a:rPr>
              <a:t>INTRODUÇÃO</a:t>
            </a:r>
            <a:endParaRPr sz="2800" dirty="0">
              <a:latin typeface="Roboto"/>
              <a:cs typeface="Roboto"/>
            </a:endParaRPr>
          </a:p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000" spc="-5" dirty="0">
                <a:latin typeface="Trebuchet MS"/>
                <a:cs typeface="Trebuchet MS"/>
              </a:rPr>
              <a:t>Não altere as fontes e/ou alinhamentos em cada um dos quadros (título, autores, orientadores, instituição, introdução, o projeto, objetivos, materiais e métodos, resultados e conclusões, agradecimentos).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78396" y="9921929"/>
            <a:ext cx="8103369" cy="962828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2800" b="1" spc="5" dirty="0">
                <a:solidFill>
                  <a:srgbClr val="1B0040"/>
                </a:solidFill>
                <a:latin typeface="Roboto"/>
                <a:cs typeface="Roboto"/>
              </a:rPr>
              <a:t>O </a:t>
            </a:r>
            <a:r>
              <a:rPr lang="pt-BR" sz="2800" b="1" spc="5" dirty="0">
                <a:solidFill>
                  <a:srgbClr val="1B0040"/>
                </a:solidFill>
                <a:latin typeface="Roboto"/>
                <a:cs typeface="Roboto"/>
              </a:rPr>
              <a:t>PROJETO</a:t>
            </a:r>
            <a:endParaRPr sz="2800" b="1" spc="5" dirty="0">
              <a:solidFill>
                <a:srgbClr val="1B0040"/>
              </a:solidFill>
              <a:latin typeface="Roboto"/>
              <a:cs typeface="Roboto"/>
            </a:endParaRPr>
          </a:p>
          <a:p>
            <a:pPr marL="12700" marR="5080" algn="just">
              <a:lnSpc>
                <a:spcPct val="96700"/>
              </a:lnSpc>
              <a:spcBef>
                <a:spcPts val="600"/>
              </a:spcBef>
            </a:pPr>
            <a:r>
              <a:rPr lang="pt-BR" sz="2000" spc="-5" dirty="0">
                <a:latin typeface="Trebuchet MS"/>
              </a:rPr>
              <a:t>Digite aqui</a:t>
            </a:r>
            <a:endParaRPr sz="2000" spc="-5" dirty="0">
              <a:latin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7762" y="15537720"/>
            <a:ext cx="8017178" cy="9346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2800" b="1" spc="5" dirty="0">
                <a:solidFill>
                  <a:srgbClr val="1B0040"/>
                </a:solidFill>
                <a:latin typeface="Roboto"/>
                <a:cs typeface="Roboto"/>
              </a:rPr>
              <a:t>OBJETIVOS</a:t>
            </a:r>
          </a:p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000" spc="-5" dirty="0">
                <a:latin typeface="Trebuchet MS"/>
              </a:rPr>
              <a:t>Digite aqui</a:t>
            </a:r>
            <a:endParaRPr sz="2000" spc="-5" dirty="0">
              <a:latin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04562" y="15527715"/>
            <a:ext cx="8017178" cy="967957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2800" b="1" spc="5" dirty="0">
                <a:solidFill>
                  <a:srgbClr val="1B0040"/>
                </a:solidFill>
                <a:latin typeface="Roboto"/>
                <a:cs typeface="Roboto"/>
              </a:rPr>
              <a:t>MATERIAIS E MÉTODOS</a:t>
            </a:r>
          </a:p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000" spc="-5" dirty="0">
                <a:latin typeface="Trebuchet MS"/>
              </a:rPr>
              <a:t>Digite aqui</a:t>
            </a:r>
            <a:endParaRPr sz="2000" spc="-5" dirty="0">
              <a:latin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78394" y="21130198"/>
            <a:ext cx="8103368" cy="951927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2800" b="1" spc="5" dirty="0">
                <a:solidFill>
                  <a:srgbClr val="1B0040"/>
                </a:solidFill>
                <a:latin typeface="Roboto"/>
                <a:cs typeface="Roboto"/>
              </a:rPr>
              <a:t>AGRADECIMENTOS</a:t>
            </a:r>
          </a:p>
          <a:p>
            <a:pPr marL="12700" marR="5080" algn="just">
              <a:lnSpc>
                <a:spcPct val="96700"/>
              </a:lnSpc>
              <a:spcBef>
                <a:spcPts val="480"/>
              </a:spcBef>
            </a:pPr>
            <a:r>
              <a:rPr sz="2000" spc="-5" dirty="0">
                <a:latin typeface="Trebuchet MS"/>
              </a:rPr>
              <a:t>Os </a:t>
            </a:r>
            <a:r>
              <a:rPr sz="2000" spc="-5" dirty="0" err="1">
                <a:latin typeface="Trebuchet MS"/>
              </a:rPr>
              <a:t>autores</a:t>
            </a:r>
            <a:r>
              <a:rPr sz="2000" spc="-5" dirty="0">
                <a:latin typeface="Trebuchet MS"/>
              </a:rPr>
              <a:t> </a:t>
            </a:r>
            <a:r>
              <a:rPr sz="2000" spc="-5" dirty="0" err="1">
                <a:latin typeface="Trebuchet MS"/>
              </a:rPr>
              <a:t>agradecem</a:t>
            </a:r>
            <a:r>
              <a:rPr lang="pt-BR" sz="2000" spc="-5" dirty="0">
                <a:latin typeface="Trebuchet MS"/>
              </a:rPr>
              <a:t>...</a:t>
            </a:r>
            <a:endParaRPr sz="2000" spc="-5" dirty="0">
              <a:latin typeface="Trebuchet MS"/>
            </a:endParaRP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527BA65D-7BF1-8811-EC13-D4B336A7E291}"/>
              </a:ext>
            </a:extLst>
          </p:cNvPr>
          <p:cNvSpPr txBox="1"/>
          <p:nvPr/>
        </p:nvSpPr>
        <p:spPr>
          <a:xfrm>
            <a:off x="2417762" y="21123145"/>
            <a:ext cx="8103368" cy="95898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R="7620" algn="ctr">
              <a:spcBef>
                <a:spcPts val="790"/>
              </a:spcBef>
              <a:spcAft>
                <a:spcPts val="600"/>
              </a:spcAft>
            </a:pPr>
            <a:r>
              <a:rPr sz="2800" b="1" spc="5" dirty="0">
                <a:solidFill>
                  <a:srgbClr val="1B0040"/>
                </a:solidFill>
                <a:latin typeface="Roboto"/>
                <a:cs typeface="Roboto"/>
              </a:rPr>
              <a:t>RESULTADOS E CONCLUSÕES</a:t>
            </a:r>
          </a:p>
          <a:p>
            <a:pPr marL="12700" marR="5080" algn="just">
              <a:lnSpc>
                <a:spcPct val="96800"/>
              </a:lnSpc>
              <a:spcBef>
                <a:spcPts val="600"/>
              </a:spcBef>
            </a:pPr>
            <a:r>
              <a:rPr lang="pt-BR" sz="2000" spc="-5" dirty="0">
                <a:latin typeface="Trebuchet MS"/>
              </a:rPr>
              <a:t>Digite aqui</a:t>
            </a:r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B9A648F3-D107-A214-DC46-B6F1A373428F}"/>
              </a:ext>
            </a:extLst>
          </p:cNvPr>
          <p:cNvSpPr txBox="1"/>
          <p:nvPr/>
        </p:nvSpPr>
        <p:spPr>
          <a:xfrm>
            <a:off x="2417762" y="7669751"/>
            <a:ext cx="1670397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rgbClr val="1B0040"/>
                </a:solidFill>
                <a:latin typeface="Roboto"/>
                <a:cs typeface="Roboto"/>
              </a:rPr>
              <a:t>Autor(es)</a:t>
            </a:r>
            <a:r>
              <a:rPr sz="2800" b="1" dirty="0">
                <a:solidFill>
                  <a:srgbClr val="1B0040"/>
                </a:solidFill>
                <a:latin typeface="Roboto"/>
                <a:cs typeface="Roboto"/>
              </a:rPr>
              <a:t>: </a:t>
            </a:r>
            <a:r>
              <a:rPr lang="pt-BR" sz="2800" b="1" dirty="0">
                <a:solidFill>
                  <a:srgbClr val="1B0040"/>
                </a:solidFill>
                <a:latin typeface="Roboto"/>
                <a:cs typeface="Roboto"/>
              </a:rPr>
              <a:t>Nome(s)</a:t>
            </a:r>
            <a:endParaRPr sz="28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81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Roboto</vt:lpstr>
      <vt:lpstr>Trebuchet MS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Cartaz artigo MNR</dc:title>
  <dc:creator>Paulo Henrique Pereira</dc:creator>
  <cp:lastModifiedBy>Paulo Henrique Cruz Pereira</cp:lastModifiedBy>
  <cp:revision>10</cp:revision>
  <dcterms:created xsi:type="dcterms:W3CDTF">2022-09-20T19:22:04Z</dcterms:created>
  <dcterms:modified xsi:type="dcterms:W3CDTF">2023-06-28T00:19:00Z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2022-09-20T00:00:00Z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2022-09-20T00:00:00Z</vt:filetime>
  </property>
</Properties>
</file>