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60"/>
  </p:normalViewPr>
  <p:slideViewPr>
    <p:cSldViewPr snapToGrid="0">
      <p:cViewPr>
        <p:scale>
          <a:sx n="60" d="100"/>
          <a:sy n="60" d="100"/>
        </p:scale>
        <p:origin x="564" y="-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2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0756671-91D2-BA63-1E02-D9CB9521A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9525" cy="28800425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A57DDA7-6D69-874D-D3DB-20A7FCDFB837}"/>
              </a:ext>
            </a:extLst>
          </p:cNvPr>
          <p:cNvSpPr/>
          <p:nvPr userDrawn="1"/>
        </p:nvSpPr>
        <p:spPr>
          <a:xfrm>
            <a:off x="1290917" y="3496235"/>
            <a:ext cx="19178809" cy="23481668"/>
          </a:xfrm>
          <a:prstGeom prst="roundRect">
            <a:avLst>
              <a:gd name="adj" fmla="val 20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382"/>
          </a:p>
        </p:txBody>
      </p:sp>
      <p:sp>
        <p:nvSpPr>
          <p:cNvPr id="18" name="bg object 56">
            <a:extLst>
              <a:ext uri="{FF2B5EF4-FFF2-40B4-BE49-F238E27FC236}">
                <a16:creationId xmlns:a16="http://schemas.microsoft.com/office/drawing/2014/main" id="{CD1F6CB0-78F8-ABE6-DBDD-CCF49F29DA8D}"/>
              </a:ext>
            </a:extLst>
          </p:cNvPr>
          <p:cNvSpPr/>
          <p:nvPr userDrawn="1"/>
        </p:nvSpPr>
        <p:spPr>
          <a:xfrm>
            <a:off x="2105790" y="5154171"/>
            <a:ext cx="17662659" cy="2220337"/>
          </a:xfrm>
          <a:custGeom>
            <a:avLst/>
            <a:gdLst/>
            <a:ahLst/>
            <a:cxnLst/>
            <a:rect l="l" t="t" r="r" b="b"/>
            <a:pathLst>
              <a:path w="8522335" h="993775">
                <a:moveTo>
                  <a:pt x="8301355" y="441325"/>
                </a:moveTo>
                <a:lnTo>
                  <a:pt x="220979" y="441325"/>
                </a:lnTo>
                <a:lnTo>
                  <a:pt x="176529" y="436879"/>
                </a:lnTo>
                <a:lnTo>
                  <a:pt x="134619" y="423545"/>
                </a:lnTo>
                <a:lnTo>
                  <a:pt x="97154" y="403225"/>
                </a:lnTo>
                <a:lnTo>
                  <a:pt x="64769" y="376554"/>
                </a:lnTo>
                <a:lnTo>
                  <a:pt x="37464" y="343535"/>
                </a:lnTo>
                <a:lnTo>
                  <a:pt x="17144" y="306070"/>
                </a:lnTo>
                <a:lnTo>
                  <a:pt x="4444" y="264795"/>
                </a:lnTo>
                <a:lnTo>
                  <a:pt x="0" y="220345"/>
                </a:lnTo>
                <a:lnTo>
                  <a:pt x="4444" y="175895"/>
                </a:lnTo>
                <a:lnTo>
                  <a:pt x="17144" y="134620"/>
                </a:lnTo>
                <a:lnTo>
                  <a:pt x="37464" y="97154"/>
                </a:lnTo>
                <a:lnTo>
                  <a:pt x="64769" y="64135"/>
                </a:lnTo>
                <a:lnTo>
                  <a:pt x="97154" y="37465"/>
                </a:lnTo>
                <a:lnTo>
                  <a:pt x="134619" y="17145"/>
                </a:lnTo>
                <a:lnTo>
                  <a:pt x="176529" y="4445"/>
                </a:lnTo>
                <a:lnTo>
                  <a:pt x="220979" y="0"/>
                </a:lnTo>
                <a:lnTo>
                  <a:pt x="8301355" y="0"/>
                </a:lnTo>
                <a:lnTo>
                  <a:pt x="8345805" y="4445"/>
                </a:lnTo>
                <a:lnTo>
                  <a:pt x="8387080" y="17145"/>
                </a:lnTo>
                <a:lnTo>
                  <a:pt x="8424545" y="37465"/>
                </a:lnTo>
                <a:lnTo>
                  <a:pt x="8457565" y="64135"/>
                </a:lnTo>
                <a:lnTo>
                  <a:pt x="8484235" y="97154"/>
                </a:lnTo>
                <a:lnTo>
                  <a:pt x="8504555" y="134620"/>
                </a:lnTo>
                <a:lnTo>
                  <a:pt x="8517890" y="175895"/>
                </a:lnTo>
                <a:lnTo>
                  <a:pt x="8522335" y="220345"/>
                </a:lnTo>
                <a:lnTo>
                  <a:pt x="8517890" y="264795"/>
                </a:lnTo>
                <a:lnTo>
                  <a:pt x="8504555" y="306070"/>
                </a:lnTo>
                <a:lnTo>
                  <a:pt x="8484235" y="343535"/>
                </a:lnTo>
                <a:lnTo>
                  <a:pt x="8457565" y="376554"/>
                </a:lnTo>
                <a:lnTo>
                  <a:pt x="8424545" y="403225"/>
                </a:lnTo>
                <a:lnTo>
                  <a:pt x="8387080" y="423545"/>
                </a:lnTo>
                <a:lnTo>
                  <a:pt x="8345805" y="436879"/>
                </a:lnTo>
                <a:lnTo>
                  <a:pt x="8301355" y="441325"/>
                </a:lnTo>
                <a:close/>
              </a:path>
              <a:path w="8522335" h="993775">
                <a:moveTo>
                  <a:pt x="8301355" y="993775"/>
                </a:moveTo>
                <a:lnTo>
                  <a:pt x="220979" y="993775"/>
                </a:lnTo>
                <a:lnTo>
                  <a:pt x="176529" y="989329"/>
                </a:lnTo>
                <a:lnTo>
                  <a:pt x="134619" y="976629"/>
                </a:lnTo>
                <a:lnTo>
                  <a:pt x="97154" y="956310"/>
                </a:lnTo>
                <a:lnTo>
                  <a:pt x="64769" y="929640"/>
                </a:lnTo>
                <a:lnTo>
                  <a:pt x="37464" y="896620"/>
                </a:lnTo>
                <a:lnTo>
                  <a:pt x="17144" y="859154"/>
                </a:lnTo>
                <a:lnTo>
                  <a:pt x="4444" y="817879"/>
                </a:lnTo>
                <a:lnTo>
                  <a:pt x="0" y="773429"/>
                </a:lnTo>
                <a:lnTo>
                  <a:pt x="4444" y="728979"/>
                </a:lnTo>
                <a:lnTo>
                  <a:pt x="17144" y="687070"/>
                </a:lnTo>
                <a:lnTo>
                  <a:pt x="37464" y="649604"/>
                </a:lnTo>
                <a:lnTo>
                  <a:pt x="64769" y="617220"/>
                </a:lnTo>
                <a:lnTo>
                  <a:pt x="97154" y="589915"/>
                </a:lnTo>
                <a:lnTo>
                  <a:pt x="134619" y="569595"/>
                </a:lnTo>
                <a:lnTo>
                  <a:pt x="176529" y="556895"/>
                </a:lnTo>
                <a:lnTo>
                  <a:pt x="220979" y="552450"/>
                </a:lnTo>
                <a:lnTo>
                  <a:pt x="8301355" y="552450"/>
                </a:lnTo>
                <a:lnTo>
                  <a:pt x="8345805" y="556895"/>
                </a:lnTo>
                <a:lnTo>
                  <a:pt x="8387080" y="569595"/>
                </a:lnTo>
                <a:lnTo>
                  <a:pt x="8424545" y="589915"/>
                </a:lnTo>
                <a:lnTo>
                  <a:pt x="8457565" y="617220"/>
                </a:lnTo>
                <a:lnTo>
                  <a:pt x="8484235" y="649604"/>
                </a:lnTo>
                <a:lnTo>
                  <a:pt x="8504555" y="687070"/>
                </a:lnTo>
                <a:lnTo>
                  <a:pt x="8517890" y="728979"/>
                </a:lnTo>
                <a:lnTo>
                  <a:pt x="8522335" y="773429"/>
                </a:lnTo>
                <a:lnTo>
                  <a:pt x="8517890" y="817879"/>
                </a:lnTo>
                <a:lnTo>
                  <a:pt x="8504555" y="859154"/>
                </a:lnTo>
                <a:lnTo>
                  <a:pt x="8484235" y="896620"/>
                </a:lnTo>
                <a:lnTo>
                  <a:pt x="8457565" y="929640"/>
                </a:lnTo>
                <a:lnTo>
                  <a:pt x="8424545" y="956310"/>
                </a:lnTo>
                <a:lnTo>
                  <a:pt x="8387080" y="976629"/>
                </a:lnTo>
                <a:lnTo>
                  <a:pt x="8345805" y="989329"/>
                </a:lnTo>
                <a:lnTo>
                  <a:pt x="8301355" y="993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19" name="bg object 57">
            <a:extLst>
              <a:ext uri="{FF2B5EF4-FFF2-40B4-BE49-F238E27FC236}">
                <a16:creationId xmlns:a16="http://schemas.microsoft.com/office/drawing/2014/main" id="{79BCD5B8-579F-4770-BCAF-30BF93EB47A5}"/>
              </a:ext>
            </a:extLst>
          </p:cNvPr>
          <p:cNvSpPr/>
          <p:nvPr userDrawn="1"/>
        </p:nvSpPr>
        <p:spPr>
          <a:xfrm>
            <a:off x="2142293" y="7962899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20" name="bg object 58">
            <a:extLst>
              <a:ext uri="{FF2B5EF4-FFF2-40B4-BE49-F238E27FC236}">
                <a16:creationId xmlns:a16="http://schemas.microsoft.com/office/drawing/2014/main" id="{8E90A81E-7F3E-9F9A-E22B-88E80C056111}"/>
              </a:ext>
            </a:extLst>
          </p:cNvPr>
          <p:cNvSpPr/>
          <p:nvPr userDrawn="1"/>
        </p:nvSpPr>
        <p:spPr>
          <a:xfrm>
            <a:off x="2119479" y="7942991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2" name="bg object 57">
            <a:extLst>
              <a:ext uri="{FF2B5EF4-FFF2-40B4-BE49-F238E27FC236}">
                <a16:creationId xmlns:a16="http://schemas.microsoft.com/office/drawing/2014/main" id="{E223B0C2-D026-1E6F-70E9-8CA4C2E0E651}"/>
              </a:ext>
            </a:extLst>
          </p:cNvPr>
          <p:cNvSpPr/>
          <p:nvPr userDrawn="1"/>
        </p:nvSpPr>
        <p:spPr>
          <a:xfrm>
            <a:off x="11193753" y="7990742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" name="bg object 58">
            <a:extLst>
              <a:ext uri="{FF2B5EF4-FFF2-40B4-BE49-F238E27FC236}">
                <a16:creationId xmlns:a16="http://schemas.microsoft.com/office/drawing/2014/main" id="{60FAE3BB-4284-CC07-8DED-953F04CAD3CD}"/>
              </a:ext>
            </a:extLst>
          </p:cNvPr>
          <p:cNvSpPr/>
          <p:nvPr userDrawn="1"/>
        </p:nvSpPr>
        <p:spPr>
          <a:xfrm>
            <a:off x="11170939" y="7970834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4" name="bg object 57">
            <a:extLst>
              <a:ext uri="{FF2B5EF4-FFF2-40B4-BE49-F238E27FC236}">
                <a16:creationId xmlns:a16="http://schemas.microsoft.com/office/drawing/2014/main" id="{950693E1-9020-DB21-6B0A-4CA83552B7E8}"/>
              </a:ext>
            </a:extLst>
          </p:cNvPr>
          <p:cNvSpPr/>
          <p:nvPr userDrawn="1"/>
        </p:nvSpPr>
        <p:spPr>
          <a:xfrm>
            <a:off x="2043279" y="14388987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5" name="bg object 58">
            <a:extLst>
              <a:ext uri="{FF2B5EF4-FFF2-40B4-BE49-F238E27FC236}">
                <a16:creationId xmlns:a16="http://schemas.microsoft.com/office/drawing/2014/main" id="{E60947DE-DD73-5849-BDF2-1B31187275E0}"/>
              </a:ext>
            </a:extLst>
          </p:cNvPr>
          <p:cNvSpPr/>
          <p:nvPr userDrawn="1"/>
        </p:nvSpPr>
        <p:spPr>
          <a:xfrm>
            <a:off x="2039515" y="14369079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6" name="bg object 57">
            <a:extLst>
              <a:ext uri="{FF2B5EF4-FFF2-40B4-BE49-F238E27FC236}">
                <a16:creationId xmlns:a16="http://schemas.microsoft.com/office/drawing/2014/main" id="{A7A4735A-1168-A1B1-DC10-C8E09AA5AFB7}"/>
              </a:ext>
            </a:extLst>
          </p:cNvPr>
          <p:cNvSpPr/>
          <p:nvPr userDrawn="1"/>
        </p:nvSpPr>
        <p:spPr>
          <a:xfrm>
            <a:off x="11113789" y="14397780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7" name="bg object 58">
            <a:extLst>
              <a:ext uri="{FF2B5EF4-FFF2-40B4-BE49-F238E27FC236}">
                <a16:creationId xmlns:a16="http://schemas.microsoft.com/office/drawing/2014/main" id="{FD5BCC7B-A348-0AB6-CE37-9ACB8370DD61}"/>
              </a:ext>
            </a:extLst>
          </p:cNvPr>
          <p:cNvSpPr/>
          <p:nvPr userDrawn="1"/>
        </p:nvSpPr>
        <p:spPr>
          <a:xfrm>
            <a:off x="11090975" y="14377872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8" name="bg object 57">
            <a:extLst>
              <a:ext uri="{FF2B5EF4-FFF2-40B4-BE49-F238E27FC236}">
                <a16:creationId xmlns:a16="http://schemas.microsoft.com/office/drawing/2014/main" id="{3F592D7D-C1AD-AB00-950E-AFC3421FC077}"/>
              </a:ext>
            </a:extLst>
          </p:cNvPr>
          <p:cNvSpPr/>
          <p:nvPr userDrawn="1"/>
        </p:nvSpPr>
        <p:spPr>
          <a:xfrm>
            <a:off x="2012200" y="20767542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9" name="bg object 58">
            <a:extLst>
              <a:ext uri="{FF2B5EF4-FFF2-40B4-BE49-F238E27FC236}">
                <a16:creationId xmlns:a16="http://schemas.microsoft.com/office/drawing/2014/main" id="{A22CFB27-E4C0-7FB0-1598-D8FF6547BA4E}"/>
              </a:ext>
            </a:extLst>
          </p:cNvPr>
          <p:cNvSpPr/>
          <p:nvPr userDrawn="1"/>
        </p:nvSpPr>
        <p:spPr>
          <a:xfrm>
            <a:off x="2008436" y="20747634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0" name="bg object 57">
            <a:extLst>
              <a:ext uri="{FF2B5EF4-FFF2-40B4-BE49-F238E27FC236}">
                <a16:creationId xmlns:a16="http://schemas.microsoft.com/office/drawing/2014/main" id="{463A5392-5D1B-AF7A-FAEB-1FCE335D8215}"/>
              </a:ext>
            </a:extLst>
          </p:cNvPr>
          <p:cNvSpPr/>
          <p:nvPr userDrawn="1"/>
        </p:nvSpPr>
        <p:spPr>
          <a:xfrm>
            <a:off x="11082710" y="20776335"/>
            <a:ext cx="8574697" cy="5957238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1" name="bg object 58">
            <a:extLst>
              <a:ext uri="{FF2B5EF4-FFF2-40B4-BE49-F238E27FC236}">
                <a16:creationId xmlns:a16="http://schemas.microsoft.com/office/drawing/2014/main" id="{69269032-B196-3F24-6519-A16DDD895C8C}"/>
              </a:ext>
            </a:extLst>
          </p:cNvPr>
          <p:cNvSpPr/>
          <p:nvPr userDrawn="1"/>
        </p:nvSpPr>
        <p:spPr>
          <a:xfrm>
            <a:off x="11059896" y="20756427"/>
            <a:ext cx="8574697" cy="5957239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BD9E6BE5-CFF8-61D8-42F5-A5358999B136}"/>
              </a:ext>
            </a:extLst>
          </p:cNvPr>
          <p:cNvSpPr txBox="1"/>
          <p:nvPr userDrawn="1"/>
        </p:nvSpPr>
        <p:spPr>
          <a:xfrm>
            <a:off x="2275643" y="8027453"/>
            <a:ext cx="8343536" cy="53219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INTRODUÇÃO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58D6F6CB-EA4E-1463-D928-180DDC7E2B1A}"/>
              </a:ext>
            </a:extLst>
          </p:cNvPr>
          <p:cNvSpPr txBox="1"/>
          <p:nvPr userDrawn="1"/>
        </p:nvSpPr>
        <p:spPr>
          <a:xfrm>
            <a:off x="11241681" y="8110715"/>
            <a:ext cx="8340654" cy="51039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 </a:t>
            </a:r>
            <a:r>
              <a:rPr lang="pt-BR" sz="2800" b="1" spc="5" dirty="0">
                <a:solidFill>
                  <a:srgbClr val="1B0040"/>
                </a:solidFill>
                <a:latin typeface="Roboto"/>
                <a:cs typeface="Roboto"/>
              </a:rPr>
              <a:t>PROJETO</a:t>
            </a:r>
            <a:endParaRPr sz="2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DFE89626-A6E4-3DB0-EEE7-861BEFB44E7F}"/>
              </a:ext>
            </a:extLst>
          </p:cNvPr>
          <p:cNvSpPr txBox="1"/>
          <p:nvPr userDrawn="1"/>
        </p:nvSpPr>
        <p:spPr>
          <a:xfrm>
            <a:off x="2237494" y="14459199"/>
            <a:ext cx="8317419" cy="48218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OBJETIVOS</a:t>
            </a: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8BC192BF-1623-604F-5330-B66545D00E62}"/>
              </a:ext>
            </a:extLst>
          </p:cNvPr>
          <p:cNvSpPr txBox="1"/>
          <p:nvPr userDrawn="1"/>
        </p:nvSpPr>
        <p:spPr>
          <a:xfrm>
            <a:off x="11216060" y="14525394"/>
            <a:ext cx="8340654" cy="51552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MATERIAIS E MÉTODOS</a:t>
            </a:r>
          </a:p>
        </p:txBody>
      </p:sp>
      <p:sp>
        <p:nvSpPr>
          <p:cNvPr id="46" name="object 21">
            <a:extLst>
              <a:ext uri="{FF2B5EF4-FFF2-40B4-BE49-F238E27FC236}">
                <a16:creationId xmlns:a16="http://schemas.microsoft.com/office/drawing/2014/main" id="{9B3178B8-26C0-A0E9-5951-7A217D1B20A1}"/>
              </a:ext>
            </a:extLst>
          </p:cNvPr>
          <p:cNvSpPr txBox="1"/>
          <p:nvPr userDrawn="1"/>
        </p:nvSpPr>
        <p:spPr>
          <a:xfrm>
            <a:off x="11151792" y="20919184"/>
            <a:ext cx="8366822" cy="5123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AGRADECIMENTOS</a:t>
            </a:r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FAEC078F-4B73-8B1E-91F0-D0757B732654}"/>
              </a:ext>
            </a:extLst>
          </p:cNvPr>
          <p:cNvSpPr txBox="1"/>
          <p:nvPr userDrawn="1"/>
        </p:nvSpPr>
        <p:spPr>
          <a:xfrm>
            <a:off x="2275159" y="20912131"/>
            <a:ext cx="8088047" cy="50654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RESULTADOS E CONCLUSÕES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7D5323-E9EF-FB25-3CF5-5D035D637F8A}"/>
              </a:ext>
            </a:extLst>
          </p:cNvPr>
          <p:cNvSpPr txBox="1"/>
          <p:nvPr userDrawn="1"/>
        </p:nvSpPr>
        <p:spPr>
          <a:xfrm>
            <a:off x="4211439" y="833835"/>
            <a:ext cx="169689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FEIRA DE EDUCAÇÃO TECNOLÓGICA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A0EA6EEB-89E1-8918-3B67-620B5A9379E9}"/>
              </a:ext>
            </a:extLst>
          </p:cNvPr>
          <p:cNvSpPr txBox="1"/>
          <p:nvPr userDrawn="1"/>
        </p:nvSpPr>
        <p:spPr>
          <a:xfrm>
            <a:off x="4859138" y="2054072"/>
            <a:ext cx="16248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FEIRA ET							VARGINHA / MG											2024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262367DD-D446-E833-AB15-C46D2F355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6" y="459070"/>
            <a:ext cx="3339622" cy="267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E8C8209A-90FB-F73C-9951-5A083D3FCE0A}"/>
              </a:ext>
            </a:extLst>
          </p:cNvPr>
          <p:cNvSpPr/>
          <p:nvPr userDrawn="1"/>
        </p:nvSpPr>
        <p:spPr>
          <a:xfrm>
            <a:off x="1290917" y="27351502"/>
            <a:ext cx="19178809" cy="1240942"/>
          </a:xfrm>
          <a:prstGeom prst="roundRect">
            <a:avLst>
              <a:gd name="adj" fmla="val 2151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382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6C65023F-FC68-8E06-5E8B-9CDE1AFBB4A3}"/>
              </a:ext>
            </a:extLst>
          </p:cNvPr>
          <p:cNvSpPr txBox="1"/>
          <p:nvPr userDrawn="1"/>
        </p:nvSpPr>
        <p:spPr>
          <a:xfrm>
            <a:off x="1322170" y="27326535"/>
            <a:ext cx="1805209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1800" b="1" spc="5" dirty="0">
                <a:solidFill>
                  <a:srgbClr val="1B0040"/>
                </a:solidFill>
                <a:latin typeface="Roboto"/>
                <a:cs typeface="Roboto"/>
              </a:rPr>
              <a:t>RE</a:t>
            </a: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ALIZAÇÃO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713EF4-C05F-B241-0AB4-B369B4FD34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68" y="27693626"/>
            <a:ext cx="1206602" cy="8122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BDF3D9-306B-D9A0-26F5-171D898A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1"/>
          <a:stretch/>
        </p:blipFill>
        <p:spPr>
          <a:xfrm>
            <a:off x="3245632" y="27693626"/>
            <a:ext cx="1206603" cy="809226"/>
          </a:xfrm>
          <a:prstGeom prst="rect">
            <a:avLst/>
          </a:prstGeom>
        </p:spPr>
      </p:pic>
      <p:sp>
        <p:nvSpPr>
          <p:cNvPr id="8" name="object 17">
            <a:extLst>
              <a:ext uri="{FF2B5EF4-FFF2-40B4-BE49-F238E27FC236}">
                <a16:creationId xmlns:a16="http://schemas.microsoft.com/office/drawing/2014/main" id="{9D2A818B-457D-D792-C511-4EE4E5EE41A3}"/>
              </a:ext>
            </a:extLst>
          </p:cNvPr>
          <p:cNvSpPr txBox="1"/>
          <p:nvPr userDrawn="1"/>
        </p:nvSpPr>
        <p:spPr>
          <a:xfrm>
            <a:off x="4781771" y="27317708"/>
            <a:ext cx="1805209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CO-</a:t>
            </a:r>
            <a:r>
              <a:rPr sz="1800" b="1" spc="5" dirty="0">
                <a:solidFill>
                  <a:srgbClr val="1B0040"/>
                </a:solidFill>
                <a:latin typeface="Roboto"/>
                <a:cs typeface="Roboto"/>
              </a:rPr>
              <a:t>RE</a:t>
            </a: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ALIZAÇÃO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4702A3-405E-08BC-D359-8734C25DC9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44" y="27718612"/>
            <a:ext cx="1609688" cy="7842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0E0485-3167-CA16-F508-1FD94CF99D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46" y="27693626"/>
            <a:ext cx="878081" cy="784240"/>
          </a:xfrm>
          <a:prstGeom prst="rect">
            <a:avLst/>
          </a:prstGeom>
        </p:spPr>
      </p:pic>
      <p:sp>
        <p:nvSpPr>
          <p:cNvPr id="11" name="object 17">
            <a:extLst>
              <a:ext uri="{FF2B5EF4-FFF2-40B4-BE49-F238E27FC236}">
                <a16:creationId xmlns:a16="http://schemas.microsoft.com/office/drawing/2014/main" id="{07B650F9-98A5-2E90-77DF-6D1C9EF32495}"/>
              </a:ext>
            </a:extLst>
          </p:cNvPr>
          <p:cNvSpPr txBox="1"/>
          <p:nvPr userDrawn="1"/>
        </p:nvSpPr>
        <p:spPr>
          <a:xfrm>
            <a:off x="8351140" y="27325730"/>
            <a:ext cx="759947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7620" algn="l">
              <a:spcBef>
                <a:spcPts val="790"/>
              </a:spcBef>
              <a:spcAft>
                <a:spcPts val="600"/>
              </a:spcAft>
            </a:pPr>
            <a:r>
              <a:rPr lang="pt-BR" sz="1800" b="1" spc="5" dirty="0">
                <a:solidFill>
                  <a:srgbClr val="1B0040"/>
                </a:solidFill>
                <a:latin typeface="Roboto"/>
                <a:cs typeface="Roboto"/>
              </a:rPr>
              <a:t>APOIO</a:t>
            </a:r>
            <a:endParaRPr sz="1800" b="1" spc="5" dirty="0">
              <a:solidFill>
                <a:srgbClr val="1B0040"/>
              </a:solidFill>
              <a:latin typeface="Roboto"/>
              <a:cs typeface="Roboto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741CA37-CE56-900F-FFDC-C7A1A69568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627" y="27697146"/>
            <a:ext cx="1821438" cy="8057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487C3ED-5CD0-0411-3FDD-B70B3A96C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18" y="27700050"/>
            <a:ext cx="1059249" cy="79984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11EC6E-84A6-7590-E26B-7E65FA243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5673" r="7873" b="25668"/>
          <a:stretch/>
        </p:blipFill>
        <p:spPr>
          <a:xfrm>
            <a:off x="10709084" y="27702769"/>
            <a:ext cx="2058585" cy="79712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4A6FE89-492C-DE27-ABB0-914A63B40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12274" r="17901" b="9321"/>
          <a:stretch/>
        </p:blipFill>
        <p:spPr>
          <a:xfrm>
            <a:off x="14639275" y="27660435"/>
            <a:ext cx="1036729" cy="86925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F06307C-619B-AB35-51FC-621EB6E94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885" y="27666999"/>
            <a:ext cx="1867469" cy="83289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AFB9FF1-425F-8884-4CB6-74CE9E3DD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6029" r="13562" b="27530"/>
          <a:stretch/>
        </p:blipFill>
        <p:spPr>
          <a:xfrm>
            <a:off x="13200299" y="27660435"/>
            <a:ext cx="1070696" cy="8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B4634160-6D02-4183-15C9-41E17486CB2A}"/>
              </a:ext>
            </a:extLst>
          </p:cNvPr>
          <p:cNvSpPr txBox="1"/>
          <p:nvPr/>
        </p:nvSpPr>
        <p:spPr>
          <a:xfrm>
            <a:off x="2248429" y="3713531"/>
            <a:ext cx="17068800" cy="130484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Trebuchet MS"/>
              </a:rPr>
              <a:t>Título do trabalho</a:t>
            </a:r>
          </a:p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cuidado quando realizar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Ctrl+C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e/ou </a:t>
            </a:r>
            <a:r>
              <a:rPr lang="pt-BR" sz="4000" spc="-80" dirty="0" err="1">
                <a:solidFill>
                  <a:srgbClr val="5F95D1"/>
                </a:solidFill>
                <a:latin typeface="Trebuchet MS"/>
                <a:cs typeface="Roboto"/>
              </a:rPr>
              <a:t>Ctrl+V</a:t>
            </a:r>
            <a:r>
              <a:rPr lang="pt-BR" sz="4000" spc="-80" dirty="0">
                <a:solidFill>
                  <a:srgbClr val="5F95D1"/>
                </a:solidFill>
                <a:latin typeface="Trebuchet MS"/>
                <a:cs typeface="Roboto"/>
              </a:rPr>
              <a:t> para não perder a formatação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DA0B297-3FD9-886A-D6C9-0C675C57CCDF}"/>
              </a:ext>
            </a:extLst>
          </p:cNvPr>
          <p:cNvSpPr txBox="1"/>
          <p:nvPr/>
        </p:nvSpPr>
        <p:spPr>
          <a:xfrm>
            <a:off x="2417763" y="6677296"/>
            <a:ext cx="86606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Orientador: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5935D55-DA21-E95D-3BEF-A3734B7AF3F5}"/>
              </a:ext>
            </a:extLst>
          </p:cNvPr>
          <p:cNvSpPr txBox="1"/>
          <p:nvPr/>
        </p:nvSpPr>
        <p:spPr>
          <a:xfrm>
            <a:off x="11182322" y="6669053"/>
            <a:ext cx="7999440" cy="4437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800" b="1" spc="-5" dirty="0">
                <a:solidFill>
                  <a:srgbClr val="1B0040"/>
                </a:solidFill>
                <a:latin typeface="Roboto"/>
                <a:cs typeface="Roboto"/>
              </a:rPr>
              <a:t>Instituição:</a:t>
            </a:r>
            <a:r>
              <a:rPr sz="2800" b="1" spc="-10" dirty="0">
                <a:solidFill>
                  <a:srgbClr val="1B0040"/>
                </a:solidFill>
                <a:latin typeface="Roboto"/>
                <a:cs typeface="Roboto"/>
              </a:rPr>
              <a:t> </a:t>
            </a:r>
            <a:r>
              <a:rPr lang="pt-BR" sz="2800" b="1" spc="-10" dirty="0">
                <a:solidFill>
                  <a:srgbClr val="1B0040"/>
                </a:solidFill>
                <a:latin typeface="Roboto"/>
                <a:cs typeface="Roboto"/>
              </a:rPr>
              <a:t>Escola....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F845AAA-5977-936A-56BC-748BB143155B}"/>
              </a:ext>
            </a:extLst>
          </p:cNvPr>
          <p:cNvSpPr txBox="1"/>
          <p:nvPr/>
        </p:nvSpPr>
        <p:spPr>
          <a:xfrm>
            <a:off x="2184164" y="8694203"/>
            <a:ext cx="8407801" cy="25541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altere as fontes e/ou alinhamentos em cada um dos quadros (título, autores, orientadores, instituição, introdução, o projeto, objetivos, materiais e métodos, resultados e conclusões, agradecimentos).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endParaRPr lang="pt-BR"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INTRODUÇÃO você deve fazer uma breve contextualização dos desafios que envolve o tema do seu projeto e desta forma justificar a criação de seu projeto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79B2E19-1CD5-6DB5-38DA-E33C7769C6D0}"/>
              </a:ext>
            </a:extLst>
          </p:cNvPr>
          <p:cNvSpPr txBox="1"/>
          <p:nvPr/>
        </p:nvSpPr>
        <p:spPr>
          <a:xfrm>
            <a:off x="11246551" y="8682215"/>
            <a:ext cx="8340654" cy="106477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 você deverá descrever, de forma resumida, o seu projeto: o motivo pelo qual o criou e com ele pode ajudar/auxiliar seus alunos(as) e a sociedade em geral.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0215BAA-C986-FF2E-1624-62A1FD39F628}"/>
              </a:ext>
            </a:extLst>
          </p:cNvPr>
          <p:cNvSpPr txBox="1"/>
          <p:nvPr/>
        </p:nvSpPr>
        <p:spPr>
          <a:xfrm>
            <a:off x="2146064" y="15144999"/>
            <a:ext cx="8343536" cy="37971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objetivos de seu projeto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9154207-FAD0-0376-7799-D7E906CBDD1D}"/>
              </a:ext>
            </a:extLst>
          </p:cNvPr>
          <p:cNvSpPr txBox="1"/>
          <p:nvPr/>
        </p:nvSpPr>
        <p:spPr>
          <a:xfrm>
            <a:off x="11188846" y="15134994"/>
            <a:ext cx="8340654" cy="741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os materiais, aplicativos e a forma como seu projeto foi construído e/ou implementado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D92714A6-063A-B122-B26A-17341E83E39D}"/>
              </a:ext>
            </a:extLst>
          </p:cNvPr>
          <p:cNvSpPr txBox="1"/>
          <p:nvPr/>
        </p:nvSpPr>
        <p:spPr>
          <a:xfrm>
            <a:off x="11143628" y="21528784"/>
            <a:ext cx="8366822" cy="40985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just">
              <a:lnSpc>
                <a:spcPct val="96700"/>
              </a:lnSpc>
              <a:spcBef>
                <a:spcPts val="480"/>
              </a:spcBef>
            </a:pP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agradecem</a:t>
            </a: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B3727B12-C263-686E-6F66-F616ACF632BD}"/>
              </a:ext>
            </a:extLst>
          </p:cNvPr>
          <p:cNvSpPr txBox="1"/>
          <p:nvPr/>
        </p:nvSpPr>
        <p:spPr>
          <a:xfrm>
            <a:off x="2146225" y="21502681"/>
            <a:ext cx="8151667" cy="179472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aqui seus resultados com a execução do seu projeto e qual conclusão foi tirada do projeto.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seu projeto ainda estiver em andamento coloque os resultados obtidos até o momento e o que você espera alcançar até o final do projeto.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34A8483F-23C6-B5CA-290D-F040C0A19B3E}"/>
              </a:ext>
            </a:extLst>
          </p:cNvPr>
          <p:cNvSpPr txBox="1"/>
          <p:nvPr/>
        </p:nvSpPr>
        <p:spPr>
          <a:xfrm>
            <a:off x="2417762" y="5454088"/>
            <a:ext cx="1670397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Autor(es)</a:t>
            </a: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Nome(s)</a:t>
            </a:r>
            <a:endParaRPr sz="2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4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</TotalTime>
  <Words>211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Times New Roman</vt:lpstr>
      <vt:lpstr>Trebuchet MS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Henrique Pereira</dc:creator>
  <cp:lastModifiedBy>Paulo Henrique Pereira</cp:lastModifiedBy>
  <cp:revision>5</cp:revision>
  <dcterms:created xsi:type="dcterms:W3CDTF">2024-04-04T23:43:43Z</dcterms:created>
  <dcterms:modified xsi:type="dcterms:W3CDTF">2024-05-27T16:04:44Z</dcterms:modified>
</cp:coreProperties>
</file>